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777" r:id="rId4"/>
    <p:sldMasterId id="2147484789" r:id="rId5"/>
    <p:sldMasterId id="2147484842" r:id="rId6"/>
  </p:sldMasterIdLst>
  <p:notesMasterIdLst>
    <p:notesMasterId r:id="rId28"/>
  </p:notesMasterIdLst>
  <p:sldIdLst>
    <p:sldId id="1224" r:id="rId7"/>
    <p:sldId id="1225" r:id="rId8"/>
    <p:sldId id="1239" r:id="rId9"/>
    <p:sldId id="1228" r:id="rId10"/>
    <p:sldId id="1226" r:id="rId11"/>
    <p:sldId id="1227" r:id="rId12"/>
    <p:sldId id="1229" r:id="rId13"/>
    <p:sldId id="1230" r:id="rId14"/>
    <p:sldId id="1232" r:id="rId15"/>
    <p:sldId id="1233" r:id="rId16"/>
    <p:sldId id="1236" r:id="rId17"/>
    <p:sldId id="1237" r:id="rId18"/>
    <p:sldId id="1238" r:id="rId19"/>
    <p:sldId id="1240" r:id="rId20"/>
    <p:sldId id="1241" r:id="rId21"/>
    <p:sldId id="1242" r:id="rId22"/>
    <p:sldId id="1243" r:id="rId23"/>
    <p:sldId id="1244" r:id="rId24"/>
    <p:sldId id="1245" r:id="rId25"/>
    <p:sldId id="1246" r:id="rId26"/>
    <p:sldId id="1206" r:id="rId27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993470C-4786-4D38-90BE-AF14FB3A0120}">
          <p14:sldIdLst>
            <p14:sldId id="1224"/>
            <p14:sldId id="1225"/>
            <p14:sldId id="1239"/>
            <p14:sldId id="1228"/>
            <p14:sldId id="1226"/>
            <p14:sldId id="1227"/>
            <p14:sldId id="1229"/>
            <p14:sldId id="1230"/>
            <p14:sldId id="1232"/>
            <p14:sldId id="1233"/>
            <p14:sldId id="1236"/>
            <p14:sldId id="1237"/>
            <p14:sldId id="1238"/>
            <p14:sldId id="1240"/>
            <p14:sldId id="1241"/>
            <p14:sldId id="1242"/>
            <p14:sldId id="1243"/>
            <p14:sldId id="1244"/>
            <p14:sldId id="1245"/>
            <p14:sldId id="1246"/>
            <p14:sldId id="1206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1979" userDrawn="1">
          <p15:clr>
            <a:srgbClr val="A4A3A4"/>
          </p15:clr>
        </p15:guide>
        <p15:guide id="2" pos="688" userDrawn="1">
          <p15:clr>
            <a:srgbClr val="A4A3A4"/>
          </p15:clr>
        </p15:guide>
        <p15:guide id="3" orient="horz" pos="1729" userDrawn="1">
          <p15:clr>
            <a:srgbClr val="A4A3A4"/>
          </p15:clr>
        </p15:guide>
        <p15:guide id="4" pos="7242" userDrawn="1">
          <p15:clr>
            <a:srgbClr val="A4A3A4"/>
          </p15:clr>
        </p15:guide>
        <p15:guide id="5" orient="horz" pos="129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ktoriya Shyryayeva" initials="" lastIdx="3" clrIdx="0"/>
  <p:cmAuthor id="2" name="Alona Golopuz" initials="AG" lastIdx="3" clrIdx="1"/>
  <p:cmAuthor id="3" name="Tania Kuz" initials="TK" lastIdx="7" clrIdx="2"/>
  <p:cmAuthor id="4" name="Viktoriya Shyryayeva" initials="VS" lastIdx="29" clrIdx="3"/>
  <p:cmAuthor id="5" name="Shaun Greene" initials="SG" lastIdx="1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2585"/>
    <a:srgbClr val="F26D26"/>
    <a:srgbClr val="BA124A"/>
    <a:srgbClr val="E93BDD"/>
    <a:srgbClr val="F49EEE"/>
    <a:srgbClr val="42D109"/>
    <a:srgbClr val="159B3B"/>
    <a:srgbClr val="0F45B1"/>
    <a:srgbClr val="E3602B"/>
    <a:srgbClr val="F4AB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0A7EBB-A71E-E244-9638-CA7B1C0FB579}" v="4" dt="2020-02-11T15:37:01.6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1" d="100"/>
          <a:sy n="81" d="100"/>
        </p:scale>
        <p:origin x="-725" y="-130"/>
      </p:cViewPr>
      <p:guideLst>
        <p:guide orient="horz" pos="1979"/>
        <p:guide orient="horz" pos="1729"/>
        <p:guide orient="horz" pos="1298"/>
        <p:guide pos="688"/>
        <p:guide pos="72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microsoft.com/office/2015/10/relationships/revisionInfo" Target="revisionInfo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presProps" Target="presProps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ras Lopushanskyi" userId="7b479547-1ac6-4c3e-bfc7-6a03fe16e469" providerId="ADAL" clId="{A68BF3D1-7A73-6B4B-B776-FB4227A94BC4}"/>
    <pc:docChg chg="addSld modSld sldOrd modMainMaster">
      <pc:chgData name="Taras Lopushanskyi" userId="7b479547-1ac6-4c3e-bfc7-6a03fe16e469" providerId="ADAL" clId="{A68BF3D1-7A73-6B4B-B776-FB4227A94BC4}" dt="2019-10-31T13:17:38.316" v="6"/>
      <pc:docMkLst>
        <pc:docMk/>
      </pc:docMkLst>
      <pc:sldChg chg="ord">
        <pc:chgData name="Taras Lopushanskyi" userId="7b479547-1ac6-4c3e-bfc7-6a03fe16e469" providerId="ADAL" clId="{A68BF3D1-7A73-6B4B-B776-FB4227A94BC4}" dt="2019-10-31T13:16:23.350" v="4"/>
        <pc:sldMkLst>
          <pc:docMk/>
          <pc:sldMk cId="1735758878" sldId="1206"/>
        </pc:sldMkLst>
      </pc:sldChg>
      <pc:sldChg chg="addSp delSp modSp add">
        <pc:chgData name="Taras Lopushanskyi" userId="7b479547-1ac6-4c3e-bfc7-6a03fe16e469" providerId="ADAL" clId="{A68BF3D1-7A73-6B4B-B776-FB4227A94BC4}" dt="2019-10-31T13:16:12.015" v="1"/>
        <pc:sldMkLst>
          <pc:docMk/>
          <pc:sldMk cId="1639771642" sldId="1225"/>
        </pc:sldMkLst>
        <pc:spChg chg="del">
          <ac:chgData name="Taras Lopushanskyi" userId="7b479547-1ac6-4c3e-bfc7-6a03fe16e469" providerId="ADAL" clId="{A68BF3D1-7A73-6B4B-B776-FB4227A94BC4}" dt="2019-10-31T13:16:12.015" v="1"/>
          <ac:spMkLst>
            <pc:docMk/>
            <pc:sldMk cId="1639771642" sldId="1225"/>
            <ac:spMk id="2" creationId="{8076658C-F2A3-8D4A-86D8-FEBF3263A091}"/>
          </ac:spMkLst>
        </pc:spChg>
        <pc:spChg chg="del">
          <ac:chgData name="Taras Lopushanskyi" userId="7b479547-1ac6-4c3e-bfc7-6a03fe16e469" providerId="ADAL" clId="{A68BF3D1-7A73-6B4B-B776-FB4227A94BC4}" dt="2019-10-31T13:16:12.015" v="1"/>
          <ac:spMkLst>
            <pc:docMk/>
            <pc:sldMk cId="1639771642" sldId="1225"/>
            <ac:spMk id="3" creationId="{56A54168-4AEC-104E-9045-AB55EC5D9176}"/>
          </ac:spMkLst>
        </pc:spChg>
        <pc:spChg chg="add mod">
          <ac:chgData name="Taras Lopushanskyi" userId="7b479547-1ac6-4c3e-bfc7-6a03fe16e469" providerId="ADAL" clId="{A68BF3D1-7A73-6B4B-B776-FB4227A94BC4}" dt="2019-10-31T13:16:12.015" v="1"/>
          <ac:spMkLst>
            <pc:docMk/>
            <pc:sldMk cId="1639771642" sldId="1225"/>
            <ac:spMk id="4" creationId="{C6AC858A-ED29-5C41-BD32-8ECE7DBAE66B}"/>
          </ac:spMkLst>
        </pc:spChg>
        <pc:spChg chg="add mod">
          <ac:chgData name="Taras Lopushanskyi" userId="7b479547-1ac6-4c3e-bfc7-6a03fe16e469" providerId="ADAL" clId="{A68BF3D1-7A73-6B4B-B776-FB4227A94BC4}" dt="2019-10-31T13:16:12.015" v="1"/>
          <ac:spMkLst>
            <pc:docMk/>
            <pc:sldMk cId="1639771642" sldId="1225"/>
            <ac:spMk id="5" creationId="{19780850-A300-724E-8E7E-7AB9F732A244}"/>
          </ac:spMkLst>
        </pc:spChg>
      </pc:sldChg>
      <pc:sldChg chg="addSp delSp modSp add">
        <pc:chgData name="Taras Lopushanskyi" userId="7b479547-1ac6-4c3e-bfc7-6a03fe16e469" providerId="ADAL" clId="{A68BF3D1-7A73-6B4B-B776-FB4227A94BC4}" dt="2019-10-31T13:17:38.316" v="6"/>
        <pc:sldMkLst>
          <pc:docMk/>
          <pc:sldMk cId="671565239" sldId="1226"/>
        </pc:sldMkLst>
        <pc:spChg chg="del">
          <ac:chgData name="Taras Lopushanskyi" userId="7b479547-1ac6-4c3e-bfc7-6a03fe16e469" providerId="ADAL" clId="{A68BF3D1-7A73-6B4B-B776-FB4227A94BC4}" dt="2019-10-31T13:16:19.054" v="3"/>
          <ac:spMkLst>
            <pc:docMk/>
            <pc:sldMk cId="671565239" sldId="1226"/>
            <ac:spMk id="2" creationId="{73C71268-C3B4-B347-BA8C-4F1ECD4E1265}"/>
          </ac:spMkLst>
        </pc:spChg>
        <pc:spChg chg="del">
          <ac:chgData name="Taras Lopushanskyi" userId="7b479547-1ac6-4c3e-bfc7-6a03fe16e469" providerId="ADAL" clId="{A68BF3D1-7A73-6B4B-B776-FB4227A94BC4}" dt="2019-10-31T13:16:19.054" v="3"/>
          <ac:spMkLst>
            <pc:docMk/>
            <pc:sldMk cId="671565239" sldId="1226"/>
            <ac:spMk id="3" creationId="{B2456797-FD03-3A46-87F7-7B63AF16E6B2}"/>
          </ac:spMkLst>
        </pc:spChg>
        <pc:spChg chg="add del mod">
          <ac:chgData name="Taras Lopushanskyi" userId="7b479547-1ac6-4c3e-bfc7-6a03fe16e469" providerId="ADAL" clId="{A68BF3D1-7A73-6B4B-B776-FB4227A94BC4}" dt="2019-10-31T13:17:38.316" v="6"/>
          <ac:spMkLst>
            <pc:docMk/>
            <pc:sldMk cId="671565239" sldId="1226"/>
            <ac:spMk id="4" creationId="{71432E24-899F-EA4A-ABC5-5AB32C618634}"/>
          </ac:spMkLst>
        </pc:spChg>
        <pc:spChg chg="add del mod">
          <ac:chgData name="Taras Lopushanskyi" userId="7b479547-1ac6-4c3e-bfc7-6a03fe16e469" providerId="ADAL" clId="{A68BF3D1-7A73-6B4B-B776-FB4227A94BC4}" dt="2019-10-31T13:17:38.316" v="6"/>
          <ac:spMkLst>
            <pc:docMk/>
            <pc:sldMk cId="671565239" sldId="1226"/>
            <ac:spMk id="5" creationId="{751E9ABB-000C-C54F-A157-7FFE41A08932}"/>
          </ac:spMkLst>
        </pc:spChg>
        <pc:spChg chg="add mod">
          <ac:chgData name="Taras Lopushanskyi" userId="7b479547-1ac6-4c3e-bfc7-6a03fe16e469" providerId="ADAL" clId="{A68BF3D1-7A73-6B4B-B776-FB4227A94BC4}" dt="2019-10-31T13:17:38.316" v="6"/>
          <ac:spMkLst>
            <pc:docMk/>
            <pc:sldMk cId="671565239" sldId="1226"/>
            <ac:spMk id="6" creationId="{AC9F75E4-15BC-FC4F-9F29-F0D3A14A0B0C}"/>
          </ac:spMkLst>
        </pc:spChg>
        <pc:spChg chg="add mod">
          <ac:chgData name="Taras Lopushanskyi" userId="7b479547-1ac6-4c3e-bfc7-6a03fe16e469" providerId="ADAL" clId="{A68BF3D1-7A73-6B4B-B776-FB4227A94BC4}" dt="2019-10-31T13:17:38.316" v="6"/>
          <ac:spMkLst>
            <pc:docMk/>
            <pc:sldMk cId="671565239" sldId="1226"/>
            <ac:spMk id="7" creationId="{1A16E419-1C84-E041-B29C-349214FCE0D2}"/>
          </ac:spMkLst>
        </pc:spChg>
      </pc:sldChg>
      <pc:sldMasterChg chg="modSldLayout">
        <pc:chgData name="Taras Lopushanskyi" userId="7b479547-1ac6-4c3e-bfc7-6a03fe16e469" providerId="ADAL" clId="{A68BF3D1-7A73-6B4B-B776-FB4227A94BC4}" dt="2019-10-31T13:17:22.654" v="5" actId="207"/>
        <pc:sldMasterMkLst>
          <pc:docMk/>
          <pc:sldMasterMk cId="3674229508" sldId="2147484777"/>
        </pc:sldMasterMkLst>
        <pc:sldLayoutChg chg="modSp">
          <pc:chgData name="Taras Lopushanskyi" userId="7b479547-1ac6-4c3e-bfc7-6a03fe16e469" providerId="ADAL" clId="{A68BF3D1-7A73-6B4B-B776-FB4227A94BC4}" dt="2019-10-31T13:17:22.654" v="5" actId="207"/>
          <pc:sldLayoutMkLst>
            <pc:docMk/>
            <pc:sldMasterMk cId="3674229508" sldId="2147484777"/>
            <pc:sldLayoutMk cId="103784457" sldId="2147484780"/>
          </pc:sldLayoutMkLst>
          <pc:spChg chg="mod">
            <ac:chgData name="Taras Lopushanskyi" userId="7b479547-1ac6-4c3e-bfc7-6a03fe16e469" providerId="ADAL" clId="{A68BF3D1-7A73-6B4B-B776-FB4227A94BC4}" dt="2019-10-31T13:17:22.654" v="5" actId="207"/>
            <ac:spMkLst>
              <pc:docMk/>
              <pc:sldMasterMk cId="3674229508" sldId="2147484777"/>
              <pc:sldLayoutMk cId="103784457" sldId="2147484780"/>
              <ac:spMk id="7" creationId="{00000000-0000-0000-0000-000000000000}"/>
            </ac:spMkLst>
          </pc:spChg>
        </pc:sldLayoutChg>
      </pc:sldMasterChg>
    </pc:docChg>
  </pc:docChgLst>
  <pc:docChgLst>
    <pc:chgData name="Olha Kuklieva" userId="8058d566-3e94-4190-bb8d-b787b7329c88" providerId="ADAL" clId="{82B65C56-0DDA-4F6B-BC61-117E65D91B3A}"/>
    <pc:docChg chg="undo custSel addSld delSld modSld sldOrd modMainMaster modSection">
      <pc:chgData name="Olha Kuklieva" userId="8058d566-3e94-4190-bb8d-b787b7329c88" providerId="ADAL" clId="{82B65C56-0DDA-4F6B-BC61-117E65D91B3A}" dt="2019-10-31T13:25:54.541" v="67" actId="2696"/>
      <pc:docMkLst>
        <pc:docMk/>
      </pc:docMkLst>
      <pc:sldChg chg="modSp">
        <pc:chgData name="Olha Kuklieva" userId="8058d566-3e94-4190-bb8d-b787b7329c88" providerId="ADAL" clId="{82B65C56-0DDA-4F6B-BC61-117E65D91B3A}" dt="2019-10-31T13:19:23.257" v="10" actId="20577"/>
        <pc:sldMkLst>
          <pc:docMk/>
          <pc:sldMk cId="4001193277" sldId="1224"/>
        </pc:sldMkLst>
        <pc:spChg chg="mod">
          <ac:chgData name="Olha Kuklieva" userId="8058d566-3e94-4190-bb8d-b787b7329c88" providerId="ADAL" clId="{82B65C56-0DDA-4F6B-BC61-117E65D91B3A}" dt="2019-10-31T13:19:23.257" v="10" actId="20577"/>
          <ac:spMkLst>
            <pc:docMk/>
            <pc:sldMk cId="4001193277" sldId="1224"/>
            <ac:spMk id="4" creationId="{C6BFCD7C-0C79-467A-9369-0675D4B541D4}"/>
          </ac:spMkLst>
        </pc:spChg>
      </pc:sldChg>
      <pc:sldChg chg="addSp delSp modSp add">
        <pc:chgData name="Olha Kuklieva" userId="8058d566-3e94-4190-bb8d-b787b7329c88" providerId="ADAL" clId="{82B65C56-0DDA-4F6B-BC61-117E65D91B3A}" dt="2019-10-31T13:20:31.922" v="33"/>
        <pc:sldMkLst>
          <pc:docMk/>
          <pc:sldMk cId="759534034" sldId="1225"/>
        </pc:sldMkLst>
        <pc:spChg chg="add del">
          <ac:chgData name="Olha Kuklieva" userId="8058d566-3e94-4190-bb8d-b787b7329c88" providerId="ADAL" clId="{82B65C56-0DDA-4F6B-BC61-117E65D91B3A}" dt="2019-10-31T13:20:31.922" v="33"/>
          <ac:spMkLst>
            <pc:docMk/>
            <pc:sldMk cId="759534034" sldId="1225"/>
            <ac:spMk id="2" creationId="{595464EC-D1C5-456B-B9F8-1F6E06556084}"/>
          </ac:spMkLst>
        </pc:spChg>
        <pc:spChg chg="add del">
          <ac:chgData name="Olha Kuklieva" userId="8058d566-3e94-4190-bb8d-b787b7329c88" providerId="ADAL" clId="{82B65C56-0DDA-4F6B-BC61-117E65D91B3A}" dt="2019-10-31T13:20:31.922" v="33"/>
          <ac:spMkLst>
            <pc:docMk/>
            <pc:sldMk cId="759534034" sldId="1225"/>
            <ac:spMk id="3" creationId="{03225F8D-77CD-4007-8F3A-710F10C8E7DD}"/>
          </ac:spMkLst>
        </pc:spChg>
        <pc:spChg chg="add del mod">
          <ac:chgData name="Olha Kuklieva" userId="8058d566-3e94-4190-bb8d-b787b7329c88" providerId="ADAL" clId="{82B65C56-0DDA-4F6B-BC61-117E65D91B3A}" dt="2019-10-31T13:19:32.530" v="18"/>
          <ac:spMkLst>
            <pc:docMk/>
            <pc:sldMk cId="759534034" sldId="1225"/>
            <ac:spMk id="4" creationId="{BCA96069-B365-4100-9F96-5D807972B8B9}"/>
          </ac:spMkLst>
        </pc:spChg>
        <pc:spChg chg="add del mod">
          <ac:chgData name="Olha Kuklieva" userId="8058d566-3e94-4190-bb8d-b787b7329c88" providerId="ADAL" clId="{82B65C56-0DDA-4F6B-BC61-117E65D91B3A}" dt="2019-10-31T13:19:32.530" v="18"/>
          <ac:spMkLst>
            <pc:docMk/>
            <pc:sldMk cId="759534034" sldId="1225"/>
            <ac:spMk id="5" creationId="{C6A279E8-94D6-4886-8FF6-8A8EC28F6554}"/>
          </ac:spMkLst>
        </pc:spChg>
        <pc:spChg chg="add mod">
          <ac:chgData name="Olha Kuklieva" userId="8058d566-3e94-4190-bb8d-b787b7329c88" providerId="ADAL" clId="{82B65C56-0DDA-4F6B-BC61-117E65D91B3A}" dt="2019-10-31T13:20:31.922" v="33"/>
          <ac:spMkLst>
            <pc:docMk/>
            <pc:sldMk cId="759534034" sldId="1225"/>
            <ac:spMk id="6" creationId="{C26BA086-93B2-44A2-8B1B-22E693D2ABB6}"/>
          </ac:spMkLst>
        </pc:spChg>
        <pc:spChg chg="add mod">
          <ac:chgData name="Olha Kuklieva" userId="8058d566-3e94-4190-bb8d-b787b7329c88" providerId="ADAL" clId="{82B65C56-0DDA-4F6B-BC61-117E65D91B3A}" dt="2019-10-31T13:20:31.922" v="33"/>
          <ac:spMkLst>
            <pc:docMk/>
            <pc:sldMk cId="759534034" sldId="1225"/>
            <ac:spMk id="7" creationId="{B3EDC24C-EE02-4845-99B9-F77A9B3BC1BB}"/>
          </ac:spMkLst>
        </pc:spChg>
      </pc:sldChg>
      <pc:sldChg chg="add del">
        <pc:chgData name="Olha Kuklieva" userId="8058d566-3e94-4190-bb8d-b787b7329c88" providerId="ADAL" clId="{82B65C56-0DDA-4F6B-BC61-117E65D91B3A}" dt="2019-10-31T13:19:19.956" v="6"/>
        <pc:sldMkLst>
          <pc:docMk/>
          <pc:sldMk cId="2522737897" sldId="1225"/>
        </pc:sldMkLst>
      </pc:sldChg>
      <pc:sldChg chg="addSp delSp modSp add">
        <pc:chgData name="Olha Kuklieva" userId="8058d566-3e94-4190-bb8d-b787b7329c88" providerId="ADAL" clId="{82B65C56-0DDA-4F6B-BC61-117E65D91B3A}" dt="2019-10-31T13:20:37.163" v="35"/>
        <pc:sldMkLst>
          <pc:docMk/>
          <pc:sldMk cId="2736104985" sldId="1226"/>
        </pc:sldMkLst>
        <pc:spChg chg="del">
          <ac:chgData name="Olha Kuklieva" userId="8058d566-3e94-4190-bb8d-b787b7329c88" providerId="ADAL" clId="{82B65C56-0DDA-4F6B-BC61-117E65D91B3A}" dt="2019-10-31T13:20:37.163" v="35"/>
          <ac:spMkLst>
            <pc:docMk/>
            <pc:sldMk cId="2736104985" sldId="1226"/>
            <ac:spMk id="2" creationId="{5AF2CF7F-B1CA-40D9-B487-7FC1D9DEF6F7}"/>
          </ac:spMkLst>
        </pc:spChg>
        <pc:spChg chg="del">
          <ac:chgData name="Olha Kuklieva" userId="8058d566-3e94-4190-bb8d-b787b7329c88" providerId="ADAL" clId="{82B65C56-0DDA-4F6B-BC61-117E65D91B3A}" dt="2019-10-31T13:20:37.163" v="35"/>
          <ac:spMkLst>
            <pc:docMk/>
            <pc:sldMk cId="2736104985" sldId="1226"/>
            <ac:spMk id="3" creationId="{61A4F8C9-BE4C-4212-A593-B334DC08425C}"/>
          </ac:spMkLst>
        </pc:spChg>
        <pc:spChg chg="add mod">
          <ac:chgData name="Olha Kuklieva" userId="8058d566-3e94-4190-bb8d-b787b7329c88" providerId="ADAL" clId="{82B65C56-0DDA-4F6B-BC61-117E65D91B3A}" dt="2019-10-31T13:20:37.163" v="35"/>
          <ac:spMkLst>
            <pc:docMk/>
            <pc:sldMk cId="2736104985" sldId="1226"/>
            <ac:spMk id="4" creationId="{99B3B0FC-3F87-4318-A857-A0F462CAFFEA}"/>
          </ac:spMkLst>
        </pc:spChg>
        <pc:spChg chg="add mod">
          <ac:chgData name="Olha Kuklieva" userId="8058d566-3e94-4190-bb8d-b787b7329c88" providerId="ADAL" clId="{82B65C56-0DDA-4F6B-BC61-117E65D91B3A}" dt="2019-10-31T13:20:37.163" v="35"/>
          <ac:spMkLst>
            <pc:docMk/>
            <pc:sldMk cId="2736104985" sldId="1226"/>
            <ac:spMk id="5" creationId="{3A9FB3B7-57FB-42BB-B446-0677226703DE}"/>
          </ac:spMkLst>
        </pc:spChg>
        <pc:spChg chg="add mod">
          <ac:chgData name="Olha Kuklieva" userId="8058d566-3e94-4190-bb8d-b787b7329c88" providerId="ADAL" clId="{82B65C56-0DDA-4F6B-BC61-117E65D91B3A}" dt="2019-10-31T13:20:37.163" v="35"/>
          <ac:spMkLst>
            <pc:docMk/>
            <pc:sldMk cId="2736104985" sldId="1226"/>
            <ac:spMk id="6" creationId="{86CCEA01-F57D-41CB-89BB-D59127C3A278}"/>
          </ac:spMkLst>
        </pc:spChg>
        <pc:spChg chg="add mod">
          <ac:chgData name="Olha Kuklieva" userId="8058d566-3e94-4190-bb8d-b787b7329c88" providerId="ADAL" clId="{82B65C56-0DDA-4F6B-BC61-117E65D91B3A}" dt="2019-10-31T13:20:37.163" v="35"/>
          <ac:spMkLst>
            <pc:docMk/>
            <pc:sldMk cId="2736104985" sldId="1226"/>
            <ac:spMk id="7" creationId="{899447FB-C7CD-42DA-AEBC-3440527073AC}"/>
          </ac:spMkLst>
        </pc:spChg>
      </pc:sldChg>
      <pc:sldChg chg="addSp delSp modSp add">
        <pc:chgData name="Olha Kuklieva" userId="8058d566-3e94-4190-bb8d-b787b7329c88" providerId="ADAL" clId="{82B65C56-0DDA-4F6B-BC61-117E65D91B3A}" dt="2019-10-31T13:22:27.303" v="63"/>
        <pc:sldMkLst>
          <pc:docMk/>
          <pc:sldMk cId="175485925" sldId="1227"/>
        </pc:sldMkLst>
        <pc:spChg chg="del">
          <ac:chgData name="Olha Kuklieva" userId="8058d566-3e94-4190-bb8d-b787b7329c88" providerId="ADAL" clId="{82B65C56-0DDA-4F6B-BC61-117E65D91B3A}" dt="2019-10-31T13:20:47.224" v="37"/>
          <ac:spMkLst>
            <pc:docMk/>
            <pc:sldMk cId="175485925" sldId="1227"/>
            <ac:spMk id="2" creationId="{327513D4-3B83-4300-B69B-4AC85EEDC8D9}"/>
          </ac:spMkLst>
        </pc:spChg>
        <pc:spChg chg="del">
          <ac:chgData name="Olha Kuklieva" userId="8058d566-3e94-4190-bb8d-b787b7329c88" providerId="ADAL" clId="{82B65C56-0DDA-4F6B-BC61-117E65D91B3A}" dt="2019-10-31T13:20:47.224" v="37"/>
          <ac:spMkLst>
            <pc:docMk/>
            <pc:sldMk cId="175485925" sldId="1227"/>
            <ac:spMk id="3" creationId="{C55CDE06-A103-4615-A5CF-0D391BC50FC5}"/>
          </ac:spMkLst>
        </pc:spChg>
        <pc:spChg chg="del">
          <ac:chgData name="Olha Kuklieva" userId="8058d566-3e94-4190-bb8d-b787b7329c88" providerId="ADAL" clId="{82B65C56-0DDA-4F6B-BC61-117E65D91B3A}" dt="2019-10-31T13:20:47.224" v="37"/>
          <ac:spMkLst>
            <pc:docMk/>
            <pc:sldMk cId="175485925" sldId="1227"/>
            <ac:spMk id="4" creationId="{0512DBA5-833F-4171-ABFB-4276D6BF0A4C}"/>
          </ac:spMkLst>
        </pc:spChg>
        <pc:spChg chg="del">
          <ac:chgData name="Olha Kuklieva" userId="8058d566-3e94-4190-bb8d-b787b7329c88" providerId="ADAL" clId="{82B65C56-0DDA-4F6B-BC61-117E65D91B3A}" dt="2019-10-31T13:20:47.224" v="37"/>
          <ac:spMkLst>
            <pc:docMk/>
            <pc:sldMk cId="175485925" sldId="1227"/>
            <ac:spMk id="5" creationId="{6D0FE103-98B7-4675-A27D-E67C87E88899}"/>
          </ac:spMkLst>
        </pc:spChg>
        <pc:spChg chg="add del mod">
          <ac:chgData name="Olha Kuklieva" userId="8058d566-3e94-4190-bb8d-b787b7329c88" providerId="ADAL" clId="{82B65C56-0DDA-4F6B-BC61-117E65D91B3A}" dt="2019-10-31T13:22:27.303" v="63"/>
          <ac:spMkLst>
            <pc:docMk/>
            <pc:sldMk cId="175485925" sldId="1227"/>
            <ac:spMk id="6" creationId="{FBDCDD2A-4E15-469D-BEA3-61049F5145CD}"/>
          </ac:spMkLst>
        </pc:spChg>
        <pc:spChg chg="add del mod">
          <ac:chgData name="Olha Kuklieva" userId="8058d566-3e94-4190-bb8d-b787b7329c88" providerId="ADAL" clId="{82B65C56-0DDA-4F6B-BC61-117E65D91B3A}" dt="2019-10-31T13:22:27.303" v="63"/>
          <ac:spMkLst>
            <pc:docMk/>
            <pc:sldMk cId="175485925" sldId="1227"/>
            <ac:spMk id="7" creationId="{83416B48-18DC-4F3C-9537-87FB8BA8E8A1}"/>
          </ac:spMkLst>
        </pc:spChg>
        <pc:spChg chg="add mod">
          <ac:chgData name="Olha Kuklieva" userId="8058d566-3e94-4190-bb8d-b787b7329c88" providerId="ADAL" clId="{82B65C56-0DDA-4F6B-BC61-117E65D91B3A}" dt="2019-10-31T13:22:27.303" v="63"/>
          <ac:spMkLst>
            <pc:docMk/>
            <pc:sldMk cId="175485925" sldId="1227"/>
            <ac:spMk id="8" creationId="{1C879ED0-FB0F-496C-A28D-E63CA7ACFAFF}"/>
          </ac:spMkLst>
        </pc:spChg>
        <pc:spChg chg="add mod">
          <ac:chgData name="Olha Kuklieva" userId="8058d566-3e94-4190-bb8d-b787b7329c88" providerId="ADAL" clId="{82B65C56-0DDA-4F6B-BC61-117E65D91B3A}" dt="2019-10-31T13:22:27.303" v="63"/>
          <ac:spMkLst>
            <pc:docMk/>
            <pc:sldMk cId="175485925" sldId="1227"/>
            <ac:spMk id="9" creationId="{CA4E5058-9026-462C-B16F-44D90B73FCAD}"/>
          </ac:spMkLst>
        </pc:spChg>
        <pc:spChg chg="add mod">
          <ac:chgData name="Olha Kuklieva" userId="8058d566-3e94-4190-bb8d-b787b7329c88" providerId="ADAL" clId="{82B65C56-0DDA-4F6B-BC61-117E65D91B3A}" dt="2019-10-31T13:22:27.303" v="63"/>
          <ac:spMkLst>
            <pc:docMk/>
            <pc:sldMk cId="175485925" sldId="1227"/>
            <ac:spMk id="10" creationId="{0055DE7F-03EA-4D23-AD9C-CE1E65F90EFD}"/>
          </ac:spMkLst>
        </pc:spChg>
        <pc:spChg chg="add mod">
          <ac:chgData name="Olha Kuklieva" userId="8058d566-3e94-4190-bb8d-b787b7329c88" providerId="ADAL" clId="{82B65C56-0DDA-4F6B-BC61-117E65D91B3A}" dt="2019-10-31T13:22:27.303" v="63"/>
          <ac:spMkLst>
            <pc:docMk/>
            <pc:sldMk cId="175485925" sldId="1227"/>
            <ac:spMk id="11" creationId="{E6D38E12-0B8B-4A45-AA22-FFF26BA4BDCF}"/>
          </ac:spMkLst>
        </pc:spChg>
        <pc:spChg chg="add mod">
          <ac:chgData name="Olha Kuklieva" userId="8058d566-3e94-4190-bb8d-b787b7329c88" providerId="ADAL" clId="{82B65C56-0DDA-4F6B-BC61-117E65D91B3A}" dt="2019-10-31T13:22:27.303" v="63"/>
          <ac:spMkLst>
            <pc:docMk/>
            <pc:sldMk cId="175485925" sldId="1227"/>
            <ac:spMk id="12" creationId="{DDF14CDB-48E1-4C5B-B40C-D700FCD6F957}"/>
          </ac:spMkLst>
        </pc:spChg>
        <pc:spChg chg="add mod">
          <ac:chgData name="Olha Kuklieva" userId="8058d566-3e94-4190-bb8d-b787b7329c88" providerId="ADAL" clId="{82B65C56-0DDA-4F6B-BC61-117E65D91B3A}" dt="2019-10-31T13:22:27.303" v="63"/>
          <ac:spMkLst>
            <pc:docMk/>
            <pc:sldMk cId="175485925" sldId="1227"/>
            <ac:spMk id="13" creationId="{276D560C-9AA8-4A22-A278-EE90E939A6AC}"/>
          </ac:spMkLst>
        </pc:spChg>
      </pc:sldChg>
      <pc:sldChg chg="addSp delSp modSp add ord">
        <pc:chgData name="Olha Kuklieva" userId="8058d566-3e94-4190-bb8d-b787b7329c88" providerId="ADAL" clId="{82B65C56-0DDA-4F6B-BC61-117E65D91B3A}" dt="2019-10-31T13:20:58.460" v="40"/>
        <pc:sldMkLst>
          <pc:docMk/>
          <pc:sldMk cId="1943036412" sldId="1228"/>
        </pc:sldMkLst>
        <pc:spChg chg="del">
          <ac:chgData name="Olha Kuklieva" userId="8058d566-3e94-4190-bb8d-b787b7329c88" providerId="ADAL" clId="{82B65C56-0DDA-4F6B-BC61-117E65D91B3A}" dt="2019-10-31T13:20:55.616" v="39"/>
          <ac:spMkLst>
            <pc:docMk/>
            <pc:sldMk cId="1943036412" sldId="1228"/>
            <ac:spMk id="2" creationId="{243A08A1-FE81-4669-8010-AB512AEBF8B5}"/>
          </ac:spMkLst>
        </pc:spChg>
        <pc:spChg chg="del">
          <ac:chgData name="Olha Kuklieva" userId="8058d566-3e94-4190-bb8d-b787b7329c88" providerId="ADAL" clId="{82B65C56-0DDA-4F6B-BC61-117E65D91B3A}" dt="2019-10-31T13:20:55.616" v="39"/>
          <ac:spMkLst>
            <pc:docMk/>
            <pc:sldMk cId="1943036412" sldId="1228"/>
            <ac:spMk id="3" creationId="{93B389C7-D385-4774-9726-10C8CAF10EAE}"/>
          </ac:spMkLst>
        </pc:spChg>
        <pc:spChg chg="add mod">
          <ac:chgData name="Olha Kuklieva" userId="8058d566-3e94-4190-bb8d-b787b7329c88" providerId="ADAL" clId="{82B65C56-0DDA-4F6B-BC61-117E65D91B3A}" dt="2019-10-31T13:20:55.616" v="39"/>
          <ac:spMkLst>
            <pc:docMk/>
            <pc:sldMk cId="1943036412" sldId="1228"/>
            <ac:spMk id="4" creationId="{CA236E6E-CCA1-48F4-8FC1-2690E5DA5F74}"/>
          </ac:spMkLst>
        </pc:spChg>
        <pc:spChg chg="add mod">
          <ac:chgData name="Olha Kuklieva" userId="8058d566-3e94-4190-bb8d-b787b7329c88" providerId="ADAL" clId="{82B65C56-0DDA-4F6B-BC61-117E65D91B3A}" dt="2019-10-31T13:20:55.616" v="39"/>
          <ac:spMkLst>
            <pc:docMk/>
            <pc:sldMk cId="1943036412" sldId="1228"/>
            <ac:spMk id="5" creationId="{9C6E0AE2-DB35-40C9-B9A1-25494B29AECD}"/>
          </ac:spMkLst>
        </pc:spChg>
      </pc:sldChg>
      <pc:sldChg chg="addSp delSp modSp add">
        <pc:chgData name="Olha Kuklieva" userId="8058d566-3e94-4190-bb8d-b787b7329c88" providerId="ADAL" clId="{82B65C56-0DDA-4F6B-BC61-117E65D91B3A}" dt="2019-10-31T13:21:09.202" v="42"/>
        <pc:sldMkLst>
          <pc:docMk/>
          <pc:sldMk cId="796952511" sldId="1229"/>
        </pc:sldMkLst>
        <pc:spChg chg="del">
          <ac:chgData name="Olha Kuklieva" userId="8058d566-3e94-4190-bb8d-b787b7329c88" providerId="ADAL" clId="{82B65C56-0DDA-4F6B-BC61-117E65D91B3A}" dt="2019-10-31T13:21:09.202" v="42"/>
          <ac:spMkLst>
            <pc:docMk/>
            <pc:sldMk cId="796952511" sldId="1229"/>
            <ac:spMk id="2" creationId="{E6E13410-90BD-470E-AA47-C4C5C4C388EC}"/>
          </ac:spMkLst>
        </pc:spChg>
        <pc:spChg chg="del">
          <ac:chgData name="Olha Kuklieva" userId="8058d566-3e94-4190-bb8d-b787b7329c88" providerId="ADAL" clId="{82B65C56-0DDA-4F6B-BC61-117E65D91B3A}" dt="2019-10-31T13:21:09.202" v="42"/>
          <ac:spMkLst>
            <pc:docMk/>
            <pc:sldMk cId="796952511" sldId="1229"/>
            <ac:spMk id="3" creationId="{D6DB02A1-9EBB-4826-8D38-69FD1460AFF5}"/>
          </ac:spMkLst>
        </pc:spChg>
        <pc:spChg chg="add mod">
          <ac:chgData name="Olha Kuklieva" userId="8058d566-3e94-4190-bb8d-b787b7329c88" providerId="ADAL" clId="{82B65C56-0DDA-4F6B-BC61-117E65D91B3A}" dt="2019-10-31T13:21:09.202" v="42"/>
          <ac:spMkLst>
            <pc:docMk/>
            <pc:sldMk cId="796952511" sldId="1229"/>
            <ac:spMk id="4" creationId="{5831415F-B9DB-4820-AEA0-7D4B3738F685}"/>
          </ac:spMkLst>
        </pc:spChg>
        <pc:spChg chg="add mod">
          <ac:chgData name="Olha Kuklieva" userId="8058d566-3e94-4190-bb8d-b787b7329c88" providerId="ADAL" clId="{82B65C56-0DDA-4F6B-BC61-117E65D91B3A}" dt="2019-10-31T13:21:09.202" v="42"/>
          <ac:spMkLst>
            <pc:docMk/>
            <pc:sldMk cId="796952511" sldId="1229"/>
            <ac:spMk id="5" creationId="{548BC74F-B18A-4578-98FC-BCE7C88CA179}"/>
          </ac:spMkLst>
        </pc:spChg>
      </pc:sldChg>
      <pc:sldChg chg="addSp delSp modSp add">
        <pc:chgData name="Olha Kuklieva" userId="8058d566-3e94-4190-bb8d-b787b7329c88" providerId="ADAL" clId="{82B65C56-0DDA-4F6B-BC61-117E65D91B3A}" dt="2019-10-31T13:21:13.117" v="44"/>
        <pc:sldMkLst>
          <pc:docMk/>
          <pc:sldMk cId="1856492653" sldId="1230"/>
        </pc:sldMkLst>
        <pc:spChg chg="del">
          <ac:chgData name="Olha Kuklieva" userId="8058d566-3e94-4190-bb8d-b787b7329c88" providerId="ADAL" clId="{82B65C56-0DDA-4F6B-BC61-117E65D91B3A}" dt="2019-10-31T13:21:13.117" v="44"/>
          <ac:spMkLst>
            <pc:docMk/>
            <pc:sldMk cId="1856492653" sldId="1230"/>
            <ac:spMk id="2" creationId="{0AC469AC-C6FF-4003-B95F-89980C5C3E02}"/>
          </ac:spMkLst>
        </pc:spChg>
        <pc:spChg chg="del">
          <ac:chgData name="Olha Kuklieva" userId="8058d566-3e94-4190-bb8d-b787b7329c88" providerId="ADAL" clId="{82B65C56-0DDA-4F6B-BC61-117E65D91B3A}" dt="2019-10-31T13:21:13.117" v="44"/>
          <ac:spMkLst>
            <pc:docMk/>
            <pc:sldMk cId="1856492653" sldId="1230"/>
            <ac:spMk id="3" creationId="{534F63C9-4974-45FF-8754-4E152E5BF9FC}"/>
          </ac:spMkLst>
        </pc:spChg>
        <pc:spChg chg="add mod">
          <ac:chgData name="Olha Kuklieva" userId="8058d566-3e94-4190-bb8d-b787b7329c88" providerId="ADAL" clId="{82B65C56-0DDA-4F6B-BC61-117E65D91B3A}" dt="2019-10-31T13:21:13.117" v="44"/>
          <ac:spMkLst>
            <pc:docMk/>
            <pc:sldMk cId="1856492653" sldId="1230"/>
            <ac:spMk id="4" creationId="{AAFA0E05-D6A3-44DB-8E1F-AE9104489031}"/>
          </ac:spMkLst>
        </pc:spChg>
        <pc:spChg chg="add mod">
          <ac:chgData name="Olha Kuklieva" userId="8058d566-3e94-4190-bb8d-b787b7329c88" providerId="ADAL" clId="{82B65C56-0DDA-4F6B-BC61-117E65D91B3A}" dt="2019-10-31T13:21:13.117" v="44"/>
          <ac:spMkLst>
            <pc:docMk/>
            <pc:sldMk cId="1856492653" sldId="1230"/>
            <ac:spMk id="5" creationId="{817D4F48-03D6-4A34-979F-5C60DD1330B6}"/>
          </ac:spMkLst>
        </pc:spChg>
      </pc:sldChg>
      <pc:sldChg chg="addSp delSp modSp add">
        <pc:chgData name="Olha Kuklieva" userId="8058d566-3e94-4190-bb8d-b787b7329c88" providerId="ADAL" clId="{82B65C56-0DDA-4F6B-BC61-117E65D91B3A}" dt="2019-10-31T13:21:18.439" v="46"/>
        <pc:sldMkLst>
          <pc:docMk/>
          <pc:sldMk cId="3440774989" sldId="1231"/>
        </pc:sldMkLst>
        <pc:spChg chg="del">
          <ac:chgData name="Olha Kuklieva" userId="8058d566-3e94-4190-bb8d-b787b7329c88" providerId="ADAL" clId="{82B65C56-0DDA-4F6B-BC61-117E65D91B3A}" dt="2019-10-31T13:21:18.439" v="46"/>
          <ac:spMkLst>
            <pc:docMk/>
            <pc:sldMk cId="3440774989" sldId="1231"/>
            <ac:spMk id="2" creationId="{414DAAB3-A6A9-41E2-B080-6E455B2E14B5}"/>
          </ac:spMkLst>
        </pc:spChg>
        <pc:spChg chg="del">
          <ac:chgData name="Olha Kuklieva" userId="8058d566-3e94-4190-bb8d-b787b7329c88" providerId="ADAL" clId="{82B65C56-0DDA-4F6B-BC61-117E65D91B3A}" dt="2019-10-31T13:21:18.439" v="46"/>
          <ac:spMkLst>
            <pc:docMk/>
            <pc:sldMk cId="3440774989" sldId="1231"/>
            <ac:spMk id="3" creationId="{D9233D15-17C2-49C8-AD55-6911C3DEBA37}"/>
          </ac:spMkLst>
        </pc:spChg>
        <pc:spChg chg="add mod">
          <ac:chgData name="Olha Kuklieva" userId="8058d566-3e94-4190-bb8d-b787b7329c88" providerId="ADAL" clId="{82B65C56-0DDA-4F6B-BC61-117E65D91B3A}" dt="2019-10-31T13:21:18.439" v="46"/>
          <ac:spMkLst>
            <pc:docMk/>
            <pc:sldMk cId="3440774989" sldId="1231"/>
            <ac:spMk id="4" creationId="{B89C1B92-534C-47A0-B35C-7F8EBB8DA40C}"/>
          </ac:spMkLst>
        </pc:spChg>
        <pc:spChg chg="add mod">
          <ac:chgData name="Olha Kuklieva" userId="8058d566-3e94-4190-bb8d-b787b7329c88" providerId="ADAL" clId="{82B65C56-0DDA-4F6B-BC61-117E65D91B3A}" dt="2019-10-31T13:21:18.439" v="46"/>
          <ac:spMkLst>
            <pc:docMk/>
            <pc:sldMk cId="3440774989" sldId="1231"/>
            <ac:spMk id="5" creationId="{8FA807B4-AFD7-4059-940E-031033A6C169}"/>
          </ac:spMkLst>
        </pc:spChg>
      </pc:sldChg>
      <pc:sldChg chg="addSp delSp modSp add">
        <pc:chgData name="Olha Kuklieva" userId="8058d566-3e94-4190-bb8d-b787b7329c88" providerId="ADAL" clId="{82B65C56-0DDA-4F6B-BC61-117E65D91B3A}" dt="2019-10-31T13:21:30.607" v="48"/>
        <pc:sldMkLst>
          <pc:docMk/>
          <pc:sldMk cId="370164559" sldId="1232"/>
        </pc:sldMkLst>
        <pc:spChg chg="del">
          <ac:chgData name="Olha Kuklieva" userId="8058d566-3e94-4190-bb8d-b787b7329c88" providerId="ADAL" clId="{82B65C56-0DDA-4F6B-BC61-117E65D91B3A}" dt="2019-10-31T13:21:30.607" v="48"/>
          <ac:spMkLst>
            <pc:docMk/>
            <pc:sldMk cId="370164559" sldId="1232"/>
            <ac:spMk id="2" creationId="{AEFF3FA5-4F9A-47C5-9282-15004FDD5FA0}"/>
          </ac:spMkLst>
        </pc:spChg>
        <pc:spChg chg="del">
          <ac:chgData name="Olha Kuklieva" userId="8058d566-3e94-4190-bb8d-b787b7329c88" providerId="ADAL" clId="{82B65C56-0DDA-4F6B-BC61-117E65D91B3A}" dt="2019-10-31T13:21:30.607" v="48"/>
          <ac:spMkLst>
            <pc:docMk/>
            <pc:sldMk cId="370164559" sldId="1232"/>
            <ac:spMk id="3" creationId="{6AA47D9C-991C-44A7-B46B-E6C01B7D3F19}"/>
          </ac:spMkLst>
        </pc:spChg>
        <pc:spChg chg="add mod">
          <ac:chgData name="Olha Kuklieva" userId="8058d566-3e94-4190-bb8d-b787b7329c88" providerId="ADAL" clId="{82B65C56-0DDA-4F6B-BC61-117E65D91B3A}" dt="2019-10-31T13:21:30.607" v="48"/>
          <ac:spMkLst>
            <pc:docMk/>
            <pc:sldMk cId="370164559" sldId="1232"/>
            <ac:spMk id="4" creationId="{C4F1E8A9-C2C6-413C-BF2D-8D22F2332193}"/>
          </ac:spMkLst>
        </pc:spChg>
        <pc:spChg chg="add mod">
          <ac:chgData name="Olha Kuklieva" userId="8058d566-3e94-4190-bb8d-b787b7329c88" providerId="ADAL" clId="{82B65C56-0DDA-4F6B-BC61-117E65D91B3A}" dt="2019-10-31T13:21:30.607" v="48"/>
          <ac:spMkLst>
            <pc:docMk/>
            <pc:sldMk cId="370164559" sldId="1232"/>
            <ac:spMk id="5" creationId="{61B47164-5C4E-46ED-A751-8C8D4443061B}"/>
          </ac:spMkLst>
        </pc:spChg>
        <pc:spChg chg="add mod">
          <ac:chgData name="Olha Kuklieva" userId="8058d566-3e94-4190-bb8d-b787b7329c88" providerId="ADAL" clId="{82B65C56-0DDA-4F6B-BC61-117E65D91B3A}" dt="2019-10-31T13:21:30.607" v="48"/>
          <ac:spMkLst>
            <pc:docMk/>
            <pc:sldMk cId="370164559" sldId="1232"/>
            <ac:spMk id="6" creationId="{74334EBB-850A-4BB3-AD6E-C0E5759930A3}"/>
          </ac:spMkLst>
        </pc:spChg>
      </pc:sldChg>
      <pc:sldChg chg="addSp delSp modSp add">
        <pc:chgData name="Olha Kuklieva" userId="8058d566-3e94-4190-bb8d-b787b7329c88" providerId="ADAL" clId="{82B65C56-0DDA-4F6B-BC61-117E65D91B3A}" dt="2019-10-31T13:21:35.157" v="50"/>
        <pc:sldMkLst>
          <pc:docMk/>
          <pc:sldMk cId="2206258584" sldId="1233"/>
        </pc:sldMkLst>
        <pc:spChg chg="del">
          <ac:chgData name="Olha Kuklieva" userId="8058d566-3e94-4190-bb8d-b787b7329c88" providerId="ADAL" clId="{82B65C56-0DDA-4F6B-BC61-117E65D91B3A}" dt="2019-10-31T13:21:35.157" v="50"/>
          <ac:spMkLst>
            <pc:docMk/>
            <pc:sldMk cId="2206258584" sldId="1233"/>
            <ac:spMk id="2" creationId="{F1E522FB-5637-4F0F-B84F-6172AF70EDE3}"/>
          </ac:spMkLst>
        </pc:spChg>
        <pc:spChg chg="del">
          <ac:chgData name="Olha Kuklieva" userId="8058d566-3e94-4190-bb8d-b787b7329c88" providerId="ADAL" clId="{82B65C56-0DDA-4F6B-BC61-117E65D91B3A}" dt="2019-10-31T13:21:35.157" v="50"/>
          <ac:spMkLst>
            <pc:docMk/>
            <pc:sldMk cId="2206258584" sldId="1233"/>
            <ac:spMk id="3" creationId="{C3DDFADB-9649-4C6A-ACE2-244024000276}"/>
          </ac:spMkLst>
        </pc:spChg>
        <pc:spChg chg="del">
          <ac:chgData name="Olha Kuklieva" userId="8058d566-3e94-4190-bb8d-b787b7329c88" providerId="ADAL" clId="{82B65C56-0DDA-4F6B-BC61-117E65D91B3A}" dt="2019-10-31T13:21:35.157" v="50"/>
          <ac:spMkLst>
            <pc:docMk/>
            <pc:sldMk cId="2206258584" sldId="1233"/>
            <ac:spMk id="4" creationId="{F97ED3CC-02AE-4272-836A-215B3EB3F8AA}"/>
          </ac:spMkLst>
        </pc:spChg>
        <pc:spChg chg="add mod">
          <ac:chgData name="Olha Kuklieva" userId="8058d566-3e94-4190-bb8d-b787b7329c88" providerId="ADAL" clId="{82B65C56-0DDA-4F6B-BC61-117E65D91B3A}" dt="2019-10-31T13:21:35.157" v="50"/>
          <ac:spMkLst>
            <pc:docMk/>
            <pc:sldMk cId="2206258584" sldId="1233"/>
            <ac:spMk id="5" creationId="{07F232F8-3DCC-42F6-918D-253C12D87F55}"/>
          </ac:spMkLst>
        </pc:spChg>
        <pc:spChg chg="add mod">
          <ac:chgData name="Olha Kuklieva" userId="8058d566-3e94-4190-bb8d-b787b7329c88" providerId="ADAL" clId="{82B65C56-0DDA-4F6B-BC61-117E65D91B3A}" dt="2019-10-31T13:21:35.157" v="50"/>
          <ac:spMkLst>
            <pc:docMk/>
            <pc:sldMk cId="2206258584" sldId="1233"/>
            <ac:spMk id="6" creationId="{3BD6F3A0-B8BF-41EB-A614-48D90DB3A7F7}"/>
          </ac:spMkLst>
        </pc:spChg>
        <pc:spChg chg="add mod">
          <ac:chgData name="Olha Kuklieva" userId="8058d566-3e94-4190-bb8d-b787b7329c88" providerId="ADAL" clId="{82B65C56-0DDA-4F6B-BC61-117E65D91B3A}" dt="2019-10-31T13:21:35.157" v="50"/>
          <ac:spMkLst>
            <pc:docMk/>
            <pc:sldMk cId="2206258584" sldId="1233"/>
            <ac:spMk id="7" creationId="{2FF701EB-017D-4DCB-8484-2297D8189D7A}"/>
          </ac:spMkLst>
        </pc:spChg>
        <pc:spChg chg="add mod">
          <ac:chgData name="Olha Kuklieva" userId="8058d566-3e94-4190-bb8d-b787b7329c88" providerId="ADAL" clId="{82B65C56-0DDA-4F6B-BC61-117E65D91B3A}" dt="2019-10-31T13:21:35.157" v="50"/>
          <ac:spMkLst>
            <pc:docMk/>
            <pc:sldMk cId="2206258584" sldId="1233"/>
            <ac:spMk id="8" creationId="{F7F2DB32-9C4E-4DB0-886F-43B87BC86204}"/>
          </ac:spMkLst>
        </pc:spChg>
        <pc:spChg chg="add mod">
          <ac:chgData name="Olha Kuklieva" userId="8058d566-3e94-4190-bb8d-b787b7329c88" providerId="ADAL" clId="{82B65C56-0DDA-4F6B-BC61-117E65D91B3A}" dt="2019-10-31T13:21:35.157" v="50"/>
          <ac:spMkLst>
            <pc:docMk/>
            <pc:sldMk cId="2206258584" sldId="1233"/>
            <ac:spMk id="9" creationId="{C884F33B-DAF6-48C5-B73F-15CA78409C7A}"/>
          </ac:spMkLst>
        </pc:spChg>
        <pc:spChg chg="add mod">
          <ac:chgData name="Olha Kuklieva" userId="8058d566-3e94-4190-bb8d-b787b7329c88" providerId="ADAL" clId="{82B65C56-0DDA-4F6B-BC61-117E65D91B3A}" dt="2019-10-31T13:21:35.157" v="50"/>
          <ac:spMkLst>
            <pc:docMk/>
            <pc:sldMk cId="2206258584" sldId="1233"/>
            <ac:spMk id="10" creationId="{EB64B8B9-D9F6-4431-B684-602795A15DDD}"/>
          </ac:spMkLst>
        </pc:spChg>
      </pc:sldChg>
      <pc:sldChg chg="addSp delSp modSp add">
        <pc:chgData name="Olha Kuklieva" userId="8058d566-3e94-4190-bb8d-b787b7329c88" providerId="ADAL" clId="{82B65C56-0DDA-4F6B-BC61-117E65D91B3A}" dt="2019-10-31T13:21:48.777" v="55"/>
        <pc:sldMkLst>
          <pc:docMk/>
          <pc:sldMk cId="138160587" sldId="1234"/>
        </pc:sldMkLst>
        <pc:spChg chg="del">
          <ac:chgData name="Olha Kuklieva" userId="8058d566-3e94-4190-bb8d-b787b7329c88" providerId="ADAL" clId="{82B65C56-0DDA-4F6B-BC61-117E65D91B3A}" dt="2019-10-31T13:21:41.006" v="52"/>
          <ac:spMkLst>
            <pc:docMk/>
            <pc:sldMk cId="138160587" sldId="1234"/>
            <ac:spMk id="2" creationId="{176F6549-E1E7-4A73-BA3F-66D5A69F98EB}"/>
          </ac:spMkLst>
        </pc:spChg>
        <pc:spChg chg="del">
          <ac:chgData name="Olha Kuklieva" userId="8058d566-3e94-4190-bb8d-b787b7329c88" providerId="ADAL" clId="{82B65C56-0DDA-4F6B-BC61-117E65D91B3A}" dt="2019-10-31T13:21:41.006" v="52"/>
          <ac:spMkLst>
            <pc:docMk/>
            <pc:sldMk cId="138160587" sldId="1234"/>
            <ac:spMk id="3" creationId="{AC47A63F-3C3D-4ECB-AB6F-A1712D885026}"/>
          </ac:spMkLst>
        </pc:spChg>
        <pc:spChg chg="del">
          <ac:chgData name="Olha Kuklieva" userId="8058d566-3e94-4190-bb8d-b787b7329c88" providerId="ADAL" clId="{82B65C56-0DDA-4F6B-BC61-117E65D91B3A}" dt="2019-10-31T13:21:41.006" v="52"/>
          <ac:spMkLst>
            <pc:docMk/>
            <pc:sldMk cId="138160587" sldId="1234"/>
            <ac:spMk id="4" creationId="{4C0B0985-B27B-459A-943D-2997DA842B16}"/>
          </ac:spMkLst>
        </pc:spChg>
        <pc:spChg chg="del">
          <ac:chgData name="Olha Kuklieva" userId="8058d566-3e94-4190-bb8d-b787b7329c88" providerId="ADAL" clId="{82B65C56-0DDA-4F6B-BC61-117E65D91B3A}" dt="2019-10-31T13:21:41.006" v="52"/>
          <ac:spMkLst>
            <pc:docMk/>
            <pc:sldMk cId="138160587" sldId="1234"/>
            <ac:spMk id="5" creationId="{AA329F11-EC5C-4BA6-8036-5D41DEA89FAD}"/>
          </ac:spMkLst>
        </pc:spChg>
        <pc:spChg chg="del">
          <ac:chgData name="Olha Kuklieva" userId="8058d566-3e94-4190-bb8d-b787b7329c88" providerId="ADAL" clId="{82B65C56-0DDA-4F6B-BC61-117E65D91B3A}" dt="2019-10-31T13:21:41.006" v="52"/>
          <ac:spMkLst>
            <pc:docMk/>
            <pc:sldMk cId="138160587" sldId="1234"/>
            <ac:spMk id="6" creationId="{609B4149-A2B1-4FB0-A323-C5ACB9F5F87B}"/>
          </ac:spMkLst>
        </pc:spChg>
        <pc:spChg chg="del">
          <ac:chgData name="Olha Kuklieva" userId="8058d566-3e94-4190-bb8d-b787b7329c88" providerId="ADAL" clId="{82B65C56-0DDA-4F6B-BC61-117E65D91B3A}" dt="2019-10-31T13:21:41.006" v="52"/>
          <ac:spMkLst>
            <pc:docMk/>
            <pc:sldMk cId="138160587" sldId="1234"/>
            <ac:spMk id="7" creationId="{5CC034BD-2514-4DEE-9F20-591D91F0F473}"/>
          </ac:spMkLst>
        </pc:spChg>
        <pc:spChg chg="add del mod">
          <ac:chgData name="Olha Kuklieva" userId="8058d566-3e94-4190-bb8d-b787b7329c88" providerId="ADAL" clId="{82B65C56-0DDA-4F6B-BC61-117E65D91B3A}" dt="2019-10-31T13:21:48.777" v="55"/>
          <ac:spMkLst>
            <pc:docMk/>
            <pc:sldMk cId="138160587" sldId="1234"/>
            <ac:spMk id="8" creationId="{63DEA8AE-C6CF-4784-93A5-86DD907A9A5C}"/>
          </ac:spMkLst>
        </pc:spChg>
        <pc:spChg chg="add del mod">
          <ac:chgData name="Olha Kuklieva" userId="8058d566-3e94-4190-bb8d-b787b7329c88" providerId="ADAL" clId="{82B65C56-0DDA-4F6B-BC61-117E65D91B3A}" dt="2019-10-31T13:21:48.777" v="55"/>
          <ac:spMkLst>
            <pc:docMk/>
            <pc:sldMk cId="138160587" sldId="1234"/>
            <ac:spMk id="9" creationId="{9680BDFE-7646-4F3A-BCA5-F47C02A39C05}"/>
          </ac:spMkLst>
        </pc:spChg>
        <pc:spChg chg="add mod">
          <ac:chgData name="Olha Kuklieva" userId="8058d566-3e94-4190-bb8d-b787b7329c88" providerId="ADAL" clId="{82B65C56-0DDA-4F6B-BC61-117E65D91B3A}" dt="2019-10-31T13:21:48.777" v="55"/>
          <ac:spMkLst>
            <pc:docMk/>
            <pc:sldMk cId="138160587" sldId="1234"/>
            <ac:spMk id="10" creationId="{C2C01860-88AA-4983-9D84-DB6CD67B99FA}"/>
          </ac:spMkLst>
        </pc:spChg>
        <pc:spChg chg="add mod">
          <ac:chgData name="Olha Kuklieva" userId="8058d566-3e94-4190-bb8d-b787b7329c88" providerId="ADAL" clId="{82B65C56-0DDA-4F6B-BC61-117E65D91B3A}" dt="2019-10-31T13:21:48.777" v="55"/>
          <ac:spMkLst>
            <pc:docMk/>
            <pc:sldMk cId="138160587" sldId="1234"/>
            <ac:spMk id="11" creationId="{CF3D1018-5EBF-47E8-BCA9-73CE5FFDDFC4}"/>
          </ac:spMkLst>
        </pc:spChg>
      </pc:sldChg>
      <pc:sldChg chg="addSp delSp modSp add">
        <pc:chgData name="Olha Kuklieva" userId="8058d566-3e94-4190-bb8d-b787b7329c88" providerId="ADAL" clId="{82B65C56-0DDA-4F6B-BC61-117E65D91B3A}" dt="2019-10-31T13:21:52.450" v="56"/>
        <pc:sldMkLst>
          <pc:docMk/>
          <pc:sldMk cId="1929071914" sldId="1235"/>
        </pc:sldMkLst>
        <pc:spChg chg="del">
          <ac:chgData name="Olha Kuklieva" userId="8058d566-3e94-4190-bb8d-b787b7329c88" providerId="ADAL" clId="{82B65C56-0DDA-4F6B-BC61-117E65D91B3A}" dt="2019-10-31T13:21:44.502" v="54"/>
          <ac:spMkLst>
            <pc:docMk/>
            <pc:sldMk cId="1929071914" sldId="1235"/>
            <ac:spMk id="2" creationId="{461BE51E-4C08-41AA-80FA-11C38A0245D2}"/>
          </ac:spMkLst>
        </pc:spChg>
        <pc:spChg chg="del">
          <ac:chgData name="Olha Kuklieva" userId="8058d566-3e94-4190-bb8d-b787b7329c88" providerId="ADAL" clId="{82B65C56-0DDA-4F6B-BC61-117E65D91B3A}" dt="2019-10-31T13:21:44.502" v="54"/>
          <ac:spMkLst>
            <pc:docMk/>
            <pc:sldMk cId="1929071914" sldId="1235"/>
            <ac:spMk id="3" creationId="{3E51AC74-5C4C-4D8B-8CDE-5A0F2C1E9D9C}"/>
          </ac:spMkLst>
        </pc:spChg>
        <pc:spChg chg="add del mod">
          <ac:chgData name="Olha Kuklieva" userId="8058d566-3e94-4190-bb8d-b787b7329c88" providerId="ADAL" clId="{82B65C56-0DDA-4F6B-BC61-117E65D91B3A}" dt="2019-10-31T13:21:52.450" v="56"/>
          <ac:spMkLst>
            <pc:docMk/>
            <pc:sldMk cId="1929071914" sldId="1235"/>
            <ac:spMk id="4" creationId="{7CE279CF-3BD5-4824-A27C-DC37634BDC47}"/>
          </ac:spMkLst>
        </pc:spChg>
        <pc:spChg chg="add del mod">
          <ac:chgData name="Olha Kuklieva" userId="8058d566-3e94-4190-bb8d-b787b7329c88" providerId="ADAL" clId="{82B65C56-0DDA-4F6B-BC61-117E65D91B3A}" dt="2019-10-31T13:21:52.450" v="56"/>
          <ac:spMkLst>
            <pc:docMk/>
            <pc:sldMk cId="1929071914" sldId="1235"/>
            <ac:spMk id="5" creationId="{D455A3A1-0149-49CA-9D4F-AD68D4166B21}"/>
          </ac:spMkLst>
        </pc:spChg>
        <pc:spChg chg="add mod">
          <ac:chgData name="Olha Kuklieva" userId="8058d566-3e94-4190-bb8d-b787b7329c88" providerId="ADAL" clId="{82B65C56-0DDA-4F6B-BC61-117E65D91B3A}" dt="2019-10-31T13:21:52.450" v="56"/>
          <ac:spMkLst>
            <pc:docMk/>
            <pc:sldMk cId="1929071914" sldId="1235"/>
            <ac:spMk id="6" creationId="{E7799C24-7F17-4319-B7A6-4385F217E7DA}"/>
          </ac:spMkLst>
        </pc:spChg>
        <pc:spChg chg="add mod">
          <ac:chgData name="Olha Kuklieva" userId="8058d566-3e94-4190-bb8d-b787b7329c88" providerId="ADAL" clId="{82B65C56-0DDA-4F6B-BC61-117E65D91B3A}" dt="2019-10-31T13:21:52.450" v="56"/>
          <ac:spMkLst>
            <pc:docMk/>
            <pc:sldMk cId="1929071914" sldId="1235"/>
            <ac:spMk id="7" creationId="{BB481E08-7C2D-4866-9DA7-E948FC06EE63}"/>
          </ac:spMkLst>
        </pc:spChg>
      </pc:sldChg>
      <pc:sldChg chg="addSp delSp modSp add">
        <pc:chgData name="Olha Kuklieva" userId="8058d566-3e94-4190-bb8d-b787b7329c88" providerId="ADAL" clId="{82B65C56-0DDA-4F6B-BC61-117E65D91B3A}" dt="2019-10-31T13:21:56.198" v="58"/>
        <pc:sldMkLst>
          <pc:docMk/>
          <pc:sldMk cId="1483906705" sldId="1236"/>
        </pc:sldMkLst>
        <pc:spChg chg="del">
          <ac:chgData name="Olha Kuklieva" userId="8058d566-3e94-4190-bb8d-b787b7329c88" providerId="ADAL" clId="{82B65C56-0DDA-4F6B-BC61-117E65D91B3A}" dt="2019-10-31T13:21:56.198" v="58"/>
          <ac:spMkLst>
            <pc:docMk/>
            <pc:sldMk cId="1483906705" sldId="1236"/>
            <ac:spMk id="2" creationId="{95DFADC9-7335-4F78-A5D4-A7BF31752D7F}"/>
          </ac:spMkLst>
        </pc:spChg>
        <pc:spChg chg="del">
          <ac:chgData name="Olha Kuklieva" userId="8058d566-3e94-4190-bb8d-b787b7329c88" providerId="ADAL" clId="{82B65C56-0DDA-4F6B-BC61-117E65D91B3A}" dt="2019-10-31T13:21:56.198" v="58"/>
          <ac:spMkLst>
            <pc:docMk/>
            <pc:sldMk cId="1483906705" sldId="1236"/>
            <ac:spMk id="3" creationId="{0269A099-CDF6-4EBA-A514-A2DAB86EFC04}"/>
          </ac:spMkLst>
        </pc:spChg>
        <pc:spChg chg="add mod">
          <ac:chgData name="Olha Kuklieva" userId="8058d566-3e94-4190-bb8d-b787b7329c88" providerId="ADAL" clId="{82B65C56-0DDA-4F6B-BC61-117E65D91B3A}" dt="2019-10-31T13:21:56.198" v="58"/>
          <ac:spMkLst>
            <pc:docMk/>
            <pc:sldMk cId="1483906705" sldId="1236"/>
            <ac:spMk id="4" creationId="{9C0E98AF-C5CD-4FAB-A01E-D24E37D15F8E}"/>
          </ac:spMkLst>
        </pc:spChg>
        <pc:spChg chg="add mod">
          <ac:chgData name="Olha Kuklieva" userId="8058d566-3e94-4190-bb8d-b787b7329c88" providerId="ADAL" clId="{82B65C56-0DDA-4F6B-BC61-117E65D91B3A}" dt="2019-10-31T13:21:56.198" v="58"/>
          <ac:spMkLst>
            <pc:docMk/>
            <pc:sldMk cId="1483906705" sldId="1236"/>
            <ac:spMk id="5" creationId="{2D815465-9810-4297-B7C7-CB93EFFC3510}"/>
          </ac:spMkLst>
        </pc:spChg>
      </pc:sldChg>
      <pc:sldChg chg="delSp add">
        <pc:chgData name="Olha Kuklieva" userId="8058d566-3e94-4190-bb8d-b787b7329c88" providerId="ADAL" clId="{82B65C56-0DDA-4F6B-BC61-117E65D91B3A}" dt="2019-10-31T13:22:04.395" v="60"/>
        <pc:sldMkLst>
          <pc:docMk/>
          <pc:sldMk cId="1744341630" sldId="1237"/>
        </pc:sldMkLst>
        <pc:spChg chg="del">
          <ac:chgData name="Olha Kuklieva" userId="8058d566-3e94-4190-bb8d-b787b7329c88" providerId="ADAL" clId="{82B65C56-0DDA-4F6B-BC61-117E65D91B3A}" dt="2019-10-31T13:22:04.395" v="60"/>
          <ac:spMkLst>
            <pc:docMk/>
            <pc:sldMk cId="1744341630" sldId="1237"/>
            <ac:spMk id="2" creationId="{1498270B-F795-4657-B078-0A65B2F27EA8}"/>
          </ac:spMkLst>
        </pc:spChg>
        <pc:spChg chg="del">
          <ac:chgData name="Olha Kuklieva" userId="8058d566-3e94-4190-bb8d-b787b7329c88" providerId="ADAL" clId="{82B65C56-0DDA-4F6B-BC61-117E65D91B3A}" dt="2019-10-31T13:22:04.395" v="60"/>
          <ac:spMkLst>
            <pc:docMk/>
            <pc:sldMk cId="1744341630" sldId="1237"/>
            <ac:spMk id="3" creationId="{73635B2F-3EEC-4D33-BAC8-1F7FD7E72004}"/>
          </ac:spMkLst>
        </pc:spChg>
      </pc:sldChg>
      <pc:sldChg chg="addSp modSp add">
        <pc:chgData name="Olha Kuklieva" userId="8058d566-3e94-4190-bb8d-b787b7329c88" providerId="ADAL" clId="{82B65C56-0DDA-4F6B-BC61-117E65D91B3A}" dt="2019-10-31T13:22:12.857" v="62"/>
        <pc:sldMkLst>
          <pc:docMk/>
          <pc:sldMk cId="2199953829" sldId="1238"/>
        </pc:sldMkLst>
        <pc:spChg chg="add mod">
          <ac:chgData name="Olha Kuklieva" userId="8058d566-3e94-4190-bb8d-b787b7329c88" providerId="ADAL" clId="{82B65C56-0DDA-4F6B-BC61-117E65D91B3A}" dt="2019-10-31T13:22:12.857" v="62"/>
          <ac:spMkLst>
            <pc:docMk/>
            <pc:sldMk cId="2199953829" sldId="1238"/>
            <ac:spMk id="2" creationId="{8C88C5F5-6CB3-4FAC-992E-C7AF0C1AEAA9}"/>
          </ac:spMkLst>
        </pc:spChg>
        <pc:spChg chg="add mod">
          <ac:chgData name="Olha Kuklieva" userId="8058d566-3e94-4190-bb8d-b787b7329c88" providerId="ADAL" clId="{82B65C56-0DDA-4F6B-BC61-117E65D91B3A}" dt="2019-10-31T13:22:12.857" v="62"/>
          <ac:spMkLst>
            <pc:docMk/>
            <pc:sldMk cId="2199953829" sldId="1238"/>
            <ac:spMk id="3" creationId="{84A8E77E-B539-4F18-9F02-51D8362FC622}"/>
          </ac:spMkLst>
        </pc:spChg>
        <pc:spChg chg="add mod">
          <ac:chgData name="Olha Kuklieva" userId="8058d566-3e94-4190-bb8d-b787b7329c88" providerId="ADAL" clId="{82B65C56-0DDA-4F6B-BC61-117E65D91B3A}" dt="2019-10-31T13:22:12.857" v="62"/>
          <ac:spMkLst>
            <pc:docMk/>
            <pc:sldMk cId="2199953829" sldId="1238"/>
            <ac:spMk id="4" creationId="{7F538B34-5B01-4C18-9A86-345B2E5C88AA}"/>
          </ac:spMkLst>
        </pc:spChg>
      </pc:sldChg>
      <pc:sldChg chg="del ord">
        <pc:chgData name="Olha Kuklieva" userId="8058d566-3e94-4190-bb8d-b787b7329c88" providerId="ADAL" clId="{82B65C56-0DDA-4F6B-BC61-117E65D91B3A}" dt="2019-10-31T13:25:54.534" v="66" actId="2696"/>
        <pc:sldMkLst>
          <pc:docMk/>
          <pc:sldMk cId="1639771642" sldId="1239"/>
        </pc:sldMkLst>
      </pc:sldChg>
      <pc:sldChg chg="del ord">
        <pc:chgData name="Olha Kuklieva" userId="8058d566-3e94-4190-bb8d-b787b7329c88" providerId="ADAL" clId="{82B65C56-0DDA-4F6B-BC61-117E65D91B3A}" dt="2019-10-31T13:25:54.541" v="67" actId="2696"/>
        <pc:sldMkLst>
          <pc:docMk/>
          <pc:sldMk cId="671565239" sldId="1240"/>
        </pc:sldMkLst>
      </pc:sldChg>
      <pc:sldMasterChg chg="modSldLayout">
        <pc:chgData name="Olha Kuklieva" userId="8058d566-3e94-4190-bb8d-b787b7329c88" providerId="ADAL" clId="{82B65C56-0DDA-4F6B-BC61-117E65D91B3A}" dt="2019-10-31T13:20:21.167" v="32"/>
        <pc:sldMasterMkLst>
          <pc:docMk/>
          <pc:sldMasterMk cId="3674229508" sldId="2147484777"/>
        </pc:sldMasterMkLst>
        <pc:sldLayoutChg chg="addSp delSp">
          <pc:chgData name="Olha Kuklieva" userId="8058d566-3e94-4190-bb8d-b787b7329c88" providerId="ADAL" clId="{82B65C56-0DDA-4F6B-BC61-117E65D91B3A}" dt="2019-10-31T13:20:21.167" v="32"/>
          <pc:sldLayoutMkLst>
            <pc:docMk/>
            <pc:sldMasterMk cId="3674229508" sldId="2147484777"/>
            <pc:sldLayoutMk cId="103784457" sldId="2147484780"/>
          </pc:sldLayoutMkLst>
          <pc:spChg chg="del">
            <ac:chgData name="Olha Kuklieva" userId="8058d566-3e94-4190-bb8d-b787b7329c88" providerId="ADAL" clId="{82B65C56-0DDA-4F6B-BC61-117E65D91B3A}" dt="2019-10-31T13:20:20.660" v="31" actId="478"/>
            <ac:spMkLst>
              <pc:docMk/>
              <pc:sldMasterMk cId="3674229508" sldId="2147484777"/>
              <pc:sldLayoutMk cId="103784457" sldId="2147484780"/>
              <ac:spMk id="7" creationId="{00000000-0000-0000-0000-000000000000}"/>
            </ac:spMkLst>
          </pc:spChg>
          <pc:spChg chg="add">
            <ac:chgData name="Olha Kuklieva" userId="8058d566-3e94-4190-bb8d-b787b7329c88" providerId="ADAL" clId="{82B65C56-0DDA-4F6B-BC61-117E65D91B3A}" dt="2019-10-31T13:20:21.167" v="32"/>
            <ac:spMkLst>
              <pc:docMk/>
              <pc:sldMasterMk cId="3674229508" sldId="2147484777"/>
              <pc:sldLayoutMk cId="103784457" sldId="2147484780"/>
              <ac:spMk id="10" creationId="{7E951F8F-95DA-4545-9B7B-92CF0D985F6F}"/>
            </ac:spMkLst>
          </pc:spChg>
        </pc:sldLayoutChg>
      </pc:sldMasterChg>
      <pc:sldMasterChg chg="modSldLayout">
        <pc:chgData name="Olha Kuklieva" userId="8058d566-3e94-4190-bb8d-b787b7329c88" providerId="ADAL" clId="{82B65C56-0DDA-4F6B-BC61-117E65D91B3A}" dt="2019-10-31T13:20:02.333" v="28" actId="1076"/>
        <pc:sldMasterMkLst>
          <pc:docMk/>
          <pc:sldMasterMk cId="341790936" sldId="2147484789"/>
        </pc:sldMasterMkLst>
        <pc:sldLayoutChg chg="modSp">
          <pc:chgData name="Olha Kuklieva" userId="8058d566-3e94-4190-bb8d-b787b7329c88" providerId="ADAL" clId="{82B65C56-0DDA-4F6B-BC61-117E65D91B3A}" dt="2019-10-31T13:20:02.333" v="28" actId="1076"/>
          <pc:sldLayoutMkLst>
            <pc:docMk/>
            <pc:sldMasterMk cId="341790936" sldId="2147484789"/>
            <pc:sldLayoutMk cId="3124640893" sldId="2147484792"/>
          </pc:sldLayoutMkLst>
          <pc:spChg chg="mod">
            <ac:chgData name="Olha Kuklieva" userId="8058d566-3e94-4190-bb8d-b787b7329c88" providerId="ADAL" clId="{82B65C56-0DDA-4F6B-BC61-117E65D91B3A}" dt="2019-10-31T13:19:18.002" v="5" actId="20577"/>
            <ac:spMkLst>
              <pc:docMk/>
              <pc:sldMasterMk cId="341790936" sldId="2147484789"/>
              <pc:sldLayoutMk cId="3124640893" sldId="2147484792"/>
              <ac:spMk id="3" creationId="{00000000-0000-0000-0000-000000000000}"/>
            </ac:spMkLst>
          </pc:spChg>
          <pc:spChg chg="mod">
            <ac:chgData name="Olha Kuklieva" userId="8058d566-3e94-4190-bb8d-b787b7329c88" providerId="ADAL" clId="{82B65C56-0DDA-4F6B-BC61-117E65D91B3A}" dt="2019-10-31T13:20:02.333" v="28" actId="1076"/>
            <ac:spMkLst>
              <pc:docMk/>
              <pc:sldMasterMk cId="341790936" sldId="2147484789"/>
              <pc:sldLayoutMk cId="3124640893" sldId="2147484792"/>
              <ac:spMk id="7" creationId="{00000000-0000-0000-0000-000000000000}"/>
            </ac:spMkLst>
          </pc:spChg>
        </pc:sldLayoutChg>
      </pc:sldMasterChg>
      <pc:sldMasterChg chg="modSldLayout">
        <pc:chgData name="Olha Kuklieva" userId="8058d566-3e94-4190-bb8d-b787b7329c88" providerId="ADAL" clId="{82B65C56-0DDA-4F6B-BC61-117E65D91B3A}" dt="2019-10-31T13:20:08.977" v="30"/>
        <pc:sldMasterMkLst>
          <pc:docMk/>
          <pc:sldMasterMk cId="3849270835" sldId="2147484842"/>
        </pc:sldMasterMkLst>
        <pc:sldLayoutChg chg="addSp delSp">
          <pc:chgData name="Olha Kuklieva" userId="8058d566-3e94-4190-bb8d-b787b7329c88" providerId="ADAL" clId="{82B65C56-0DDA-4F6B-BC61-117E65D91B3A}" dt="2019-10-31T13:20:08.977" v="30"/>
          <pc:sldLayoutMkLst>
            <pc:docMk/>
            <pc:sldMasterMk cId="3849270835" sldId="2147484842"/>
            <pc:sldLayoutMk cId="2933953185" sldId="2147484850"/>
          </pc:sldLayoutMkLst>
          <pc:spChg chg="add">
            <ac:chgData name="Olha Kuklieva" userId="8058d566-3e94-4190-bb8d-b787b7329c88" providerId="ADAL" clId="{82B65C56-0DDA-4F6B-BC61-117E65D91B3A}" dt="2019-10-31T13:20:08.977" v="30"/>
            <ac:spMkLst>
              <pc:docMk/>
              <pc:sldMasterMk cId="3849270835" sldId="2147484842"/>
              <pc:sldLayoutMk cId="2933953185" sldId="2147484850"/>
              <ac:spMk id="6" creationId="{6DDF5AB6-195E-47F9-91E3-98E599C01EFB}"/>
            </ac:spMkLst>
          </pc:spChg>
          <pc:spChg chg="del">
            <ac:chgData name="Olha Kuklieva" userId="8058d566-3e94-4190-bb8d-b787b7329c88" providerId="ADAL" clId="{82B65C56-0DDA-4F6B-BC61-117E65D91B3A}" dt="2019-10-31T13:20:08.389" v="29" actId="478"/>
            <ac:spMkLst>
              <pc:docMk/>
              <pc:sldMasterMk cId="3849270835" sldId="2147484842"/>
              <pc:sldLayoutMk cId="2933953185" sldId="2147484850"/>
              <ac:spMk id="7" creationId="{00000000-0000-0000-0000-000000000000}"/>
            </ac:spMkLst>
          </pc:spChg>
        </pc:sldLayoutChg>
      </pc:sldMasterChg>
    </pc:docChg>
  </pc:docChgLst>
  <pc:docChgLst>
    <pc:chgData name="Briana Mendoza" userId="c91bfef7-954f-4b54-95a0-187db890a228" providerId="ADAL" clId="{DE0A7EBB-A71E-E244-9638-CA7B1C0FB579}"/>
    <pc:docChg chg="addSld modSld">
      <pc:chgData name="Briana Mendoza" userId="c91bfef7-954f-4b54-95a0-187db890a228" providerId="ADAL" clId="{DE0A7EBB-A71E-E244-9638-CA7B1C0FB579}" dt="2020-02-11T15:37:01.634" v="2"/>
      <pc:docMkLst>
        <pc:docMk/>
      </pc:docMkLst>
      <pc:sldChg chg="addSp delSp modSp add">
        <pc:chgData name="Briana Mendoza" userId="c91bfef7-954f-4b54-95a0-187db890a228" providerId="ADAL" clId="{DE0A7EBB-A71E-E244-9638-CA7B1C0FB579}" dt="2020-02-11T15:37:01.634" v="2"/>
        <pc:sldMkLst>
          <pc:docMk/>
          <pc:sldMk cId="801574221" sldId="1239"/>
        </pc:sldMkLst>
        <pc:spChg chg="del">
          <ac:chgData name="Briana Mendoza" userId="c91bfef7-954f-4b54-95a0-187db890a228" providerId="ADAL" clId="{DE0A7EBB-A71E-E244-9638-CA7B1C0FB579}" dt="2020-02-11T15:36:41.101" v="1"/>
          <ac:spMkLst>
            <pc:docMk/>
            <pc:sldMk cId="801574221" sldId="1239"/>
            <ac:spMk id="2" creationId="{74E54B86-7300-084E-A2EA-4C64CC1F82ED}"/>
          </ac:spMkLst>
        </pc:spChg>
        <pc:spChg chg="del">
          <ac:chgData name="Briana Mendoza" userId="c91bfef7-954f-4b54-95a0-187db890a228" providerId="ADAL" clId="{DE0A7EBB-A71E-E244-9638-CA7B1C0FB579}" dt="2020-02-11T15:36:41.101" v="1"/>
          <ac:spMkLst>
            <pc:docMk/>
            <pc:sldMk cId="801574221" sldId="1239"/>
            <ac:spMk id="3" creationId="{2AC26678-36D1-1940-989C-87092E5FFD6F}"/>
          </ac:spMkLst>
        </pc:spChg>
        <pc:spChg chg="add del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4" creationId="{40755D8C-6560-E04B-A898-B88A03B4DA47}"/>
          </ac:spMkLst>
        </pc:spChg>
        <pc:spChg chg="add del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5" creationId="{EA190C6B-83CF-FA44-B2A2-0FC1B75C04A6}"/>
          </ac:spMkLst>
        </pc:spChg>
        <pc:spChg chg="add del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6" creationId="{8E679A29-6F90-6C4C-970A-85B34E6A8B5C}"/>
          </ac:spMkLst>
        </pc:spChg>
        <pc:spChg chg="add del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7" creationId="{E541A164-7EC1-2246-A6BF-402A097BD6ED}"/>
          </ac:spMkLst>
        </pc:spChg>
        <pc:spChg chg="add del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8" creationId="{F64460B3-2375-9D4D-8234-4174BC3B6295}"/>
          </ac:spMkLst>
        </pc:spChg>
        <pc:spChg chg="add del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9" creationId="{18176AEF-88AB-C24B-8F30-A8413B879A09}"/>
          </ac:spMkLst>
        </pc:spChg>
        <pc:spChg chg="add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10" creationId="{FE6F92B3-0A64-344F-AACB-4E6E187DC37E}"/>
          </ac:spMkLst>
        </pc:spChg>
        <pc:spChg chg="add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11" creationId="{C4182C9D-1897-824D-B491-0F7A8B610D23}"/>
          </ac:spMkLst>
        </pc:spChg>
        <pc:spChg chg="add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12" creationId="{0BB31010-45BB-7746-BE81-D42559C95C3A}"/>
          </ac:spMkLst>
        </pc:spChg>
        <pc:spChg chg="add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13" creationId="{D89F69B0-8928-7C44-AAF4-023C48E652CF}"/>
          </ac:spMkLst>
        </pc:spChg>
        <pc:spChg chg="add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14" creationId="{16B6D339-815F-5140-BA2E-F4D179F7E23F}"/>
          </ac:spMkLst>
        </pc:spChg>
        <pc:spChg chg="add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15" creationId="{3028D1EB-7057-3649-9CA8-4717FC9099A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746818D-8EB4-40E0-B412-1AB8722040CC}" type="datetimeFigureOut">
              <a:rPr lang="en-GB"/>
              <a:pPr>
                <a:defRPr/>
              </a:pPr>
              <a:t>27/01/2021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7524555-7A4A-402C-AA8C-9E148724DB57}" type="slidenum">
              <a:rPr lang="en-GB"/>
              <a:pPr>
                <a:defRPr/>
              </a:pPr>
              <a:t>‹№›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5913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9304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GRADIENT-1">
    <p:bg>
      <p:bgPr>
        <a:gradFill>
          <a:gsLst>
            <a:gs pos="0">
              <a:schemeClr val="accent6"/>
            </a:gs>
            <a:gs pos="30000">
              <a:schemeClr val="accent6"/>
            </a:gs>
            <a:gs pos="100000">
              <a:schemeClr val="accent4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by Speaker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1CF45043-0DF6-7844-A454-194D648F98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  <p:sp>
        <p:nvSpPr>
          <p:cNvPr id="10" name="Title 8">
            <a:extLst>
              <a:ext uri="{FF2B5EF4-FFF2-40B4-BE49-F238E27FC236}">
                <a16:creationId xmlns="" xmlns:a16="http://schemas.microsoft.com/office/drawing/2014/main" id="{353C5CCE-34CF-4745-B8D7-AF744DB56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08308" y="174928"/>
            <a:ext cx="12390783" cy="668307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ts val="11000"/>
              </a:lnSpc>
              <a:defRPr sz="1500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</a:t>
            </a:r>
            <a:r>
              <a:rPr lang="uk-UA"/>
              <a:t/>
            </a:r>
            <a:br>
              <a:rPr lang="uk-UA"/>
            </a:br>
            <a:r>
              <a:rPr lang="en-US"/>
              <a:t>TO</a:t>
            </a:r>
            <a:r>
              <a:rPr lang="uk-UA"/>
              <a:t> </a:t>
            </a:r>
            <a:r>
              <a:rPr lang="en-US"/>
              <a:t>BE</a:t>
            </a:r>
            <a:r>
              <a:rPr lang="uk-UA"/>
              <a:t> </a:t>
            </a:r>
            <a:r>
              <a:rPr lang="en-US"/>
              <a:t>CAPI</a:t>
            </a:r>
            <a:r>
              <a:rPr lang="uk-UA"/>
              <a:t/>
            </a:r>
            <a:br>
              <a:rPr lang="uk-UA"/>
            </a:br>
            <a:r>
              <a:rPr lang="en-US"/>
              <a:t>TALIZED</a:t>
            </a:r>
          </a:p>
        </p:txBody>
      </p:sp>
    </p:spTree>
    <p:extLst>
      <p:ext uri="{BB962C8B-B14F-4D97-AF65-F5344CB8AC3E}">
        <p14:creationId xmlns:p14="http://schemas.microsoft.com/office/powerpoint/2010/main" val="81653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LEFT-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210300" y="2743200"/>
            <a:ext cx="5295900" cy="27432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210300" y="1371601"/>
            <a:ext cx="5295900" cy="1371600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2959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9239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-SIDETEXT-PROCESS-GRADIENT">
    <p:bg>
      <p:bgPr>
        <a:gradFill>
          <a:gsLst>
            <a:gs pos="0">
              <a:schemeClr val="accent6"/>
            </a:gs>
            <a:gs pos="30000">
              <a:schemeClr val="accent6"/>
            </a:gs>
            <a:gs pos="100000">
              <a:schemeClr val="accent4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2057400"/>
            <a:ext cx="1981200" cy="685801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895600" y="2057400"/>
            <a:ext cx="1981200" cy="685801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105400" y="2057401"/>
            <a:ext cx="1981200" cy="6858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7315200" y="2057400"/>
            <a:ext cx="1981200" cy="685801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9525000" y="2057401"/>
            <a:ext cx="1981200" cy="6858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B4B68A2E-49F8-4BDA-BD1A-4881693365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2905492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E-COLUMN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1pPr>
            <a:lvl2pPr marL="457200" indent="0">
              <a:buNone/>
              <a:defRPr sz="18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2pPr>
            <a:lvl3pPr marL="914400" indent="0">
              <a:buNone/>
              <a:defRPr sz="16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3pPr>
            <a:lvl4pPr marL="1371600" indent="0">
              <a:buNone/>
              <a:defRPr sz="14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4pPr>
            <a:lvl5pPr marL="1828800" indent="0">
              <a:buNone/>
              <a:defRPr sz="12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i="0">
                <a:solidFill>
                  <a:prstClr val="black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668672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GRADIENT-1">
    <p:bg>
      <p:bgPr>
        <a:gradFill flip="none" rotWithShape="1">
          <a:gsLst>
            <a:gs pos="0">
              <a:srgbClr val="8F2585"/>
            </a:gs>
            <a:gs pos="100000">
              <a:srgbClr val="F26D26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by Speaker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1CF45043-0DF6-7844-A454-194D648F98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  <p:sp>
        <p:nvSpPr>
          <p:cNvPr id="10" name="Title 8">
            <a:extLst>
              <a:ext uri="{FF2B5EF4-FFF2-40B4-BE49-F238E27FC236}">
                <a16:creationId xmlns="" xmlns:a16="http://schemas.microsoft.com/office/drawing/2014/main" id="{353C5CCE-34CF-4745-B8D7-AF744DB56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08308" y="174928"/>
            <a:ext cx="12390783" cy="668307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ts val="11000"/>
              </a:lnSpc>
              <a:defRPr sz="1500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</a:t>
            </a:r>
            <a:r>
              <a:rPr lang="uk-UA"/>
              <a:t/>
            </a:r>
            <a:br>
              <a:rPr lang="uk-UA"/>
            </a:br>
            <a:r>
              <a:rPr lang="en-US"/>
              <a:t>TO</a:t>
            </a:r>
            <a:r>
              <a:rPr lang="uk-UA"/>
              <a:t> </a:t>
            </a:r>
            <a:r>
              <a:rPr lang="en-US"/>
              <a:t>BE</a:t>
            </a:r>
            <a:r>
              <a:rPr lang="uk-UA"/>
              <a:t> </a:t>
            </a:r>
            <a:r>
              <a:rPr lang="en-US"/>
              <a:t>CAPI</a:t>
            </a:r>
            <a:r>
              <a:rPr lang="uk-UA"/>
              <a:t/>
            </a:r>
            <a:br>
              <a:rPr lang="uk-UA"/>
            </a:br>
            <a:r>
              <a:rPr lang="en-US"/>
              <a:t>TALIZED</a:t>
            </a:r>
          </a:p>
        </p:txBody>
      </p:sp>
    </p:spTree>
    <p:extLst>
      <p:ext uri="{BB962C8B-B14F-4D97-AF65-F5344CB8AC3E}">
        <p14:creationId xmlns:p14="http://schemas.microsoft.com/office/powerpoint/2010/main" val="41998886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-SLIDE-GRADIENT-2">
    <p:bg>
      <p:bgPr>
        <a:gradFill>
          <a:gsLst>
            <a:gs pos="0">
              <a:srgbClr val="8F2585"/>
            </a:gs>
            <a:gs pos="100000">
              <a:srgbClr val="F26D2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85801" y="685799"/>
            <a:ext cx="10820400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ts val="11000"/>
              </a:lnSpc>
              <a:defRPr sz="12500">
                <a:solidFill>
                  <a:schemeClr val="tx1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by Speaker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9906801-963A-2748-A48D-2607EEFEA3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657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-ONE-COLUMN-DARK">
    <p:bg>
      <p:bgPr>
        <a:gradFill>
          <a:gsLst>
            <a:gs pos="0">
              <a:srgbClr val="8F2585"/>
            </a:gs>
            <a:gs pos="100000">
              <a:srgbClr val="F26D2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744980"/>
            <a:ext cx="12192000" cy="5113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750" y="5906728"/>
            <a:ext cx="154184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408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 ICONS">
    <p:bg>
      <p:bgPr>
        <a:gradFill>
          <a:gsLst>
            <a:gs pos="0">
              <a:srgbClr val="8F2585"/>
            </a:gs>
            <a:gs pos="100000">
              <a:srgbClr val="F26D2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1pPr>
            <a:lvl2pPr marL="457200" indent="0">
              <a:buNone/>
              <a:defRPr sz="18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2pPr>
            <a:lvl3pPr marL="914400" indent="0">
              <a:buNone/>
              <a:defRPr sz="16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3pPr>
            <a:lvl4pPr marL="1371600" indent="0">
              <a:buNone/>
              <a:defRPr sz="14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4pPr>
            <a:lvl5pPr marL="1828800" indent="0">
              <a:buNone/>
              <a:defRPr sz="12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70443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R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1pPr>
            <a:lvl2pPr marL="457200" indent="0">
              <a:buNone/>
              <a:defRPr sz="18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2pPr>
            <a:lvl3pPr marL="914400" indent="0">
              <a:buNone/>
              <a:defRPr sz="16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3pPr>
            <a:lvl4pPr marL="1371600" indent="0">
              <a:buNone/>
              <a:defRPr sz="14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4pPr>
            <a:lvl5pPr marL="1828800" indent="0">
              <a:buNone/>
              <a:defRPr sz="12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22737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_GRADIENT">
    <p:bg>
      <p:bgPr>
        <a:gradFill>
          <a:gsLst>
            <a:gs pos="0">
              <a:srgbClr val="8F2585"/>
            </a:gs>
            <a:gs pos="100000">
              <a:srgbClr val="F26D2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21C47469-3B03-E44C-89B5-F697BC2200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6676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WO-COLUMNS-GRADIENT">
    <p:bg>
      <p:bgPr>
        <a:gradFill>
          <a:gsLst>
            <a:gs pos="0">
              <a:srgbClr val="8F2585"/>
            </a:gs>
            <a:gs pos="100000">
              <a:srgbClr val="F26D2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174998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330696" y="2057400"/>
            <a:ext cx="5175504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6371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-SLIDE-GRADIENT-2">
    <p:bg>
      <p:bgPr>
        <a:gradFill>
          <a:gsLst>
            <a:gs pos="0">
              <a:schemeClr val="accent6"/>
            </a:gs>
            <a:gs pos="30000">
              <a:schemeClr val="accent6"/>
            </a:gs>
            <a:gs pos="100000">
              <a:schemeClr val="accent4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85801" y="685799"/>
            <a:ext cx="10820400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ts val="11000"/>
              </a:lnSpc>
              <a:defRPr sz="12500">
                <a:solidFill>
                  <a:schemeClr val="tx1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by Speaker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9906801-963A-2748-A48D-2607EEFEA3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2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HREE-COLUMNS-GRADIENT">
    <p:bg>
      <p:bgPr>
        <a:gradFill>
          <a:gsLst>
            <a:gs pos="0">
              <a:srgbClr val="8F2585"/>
            </a:gs>
            <a:gs pos="100000">
              <a:srgbClr val="F26D2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363212" y="2057400"/>
            <a:ext cx="3465576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0391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72389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DESCRIPTION-SIDETEXT-GRADIENT">
    <p:bg>
      <p:bgPr>
        <a:gradFill>
          <a:gsLst>
            <a:gs pos="0">
              <a:srgbClr val="8F2585"/>
            </a:gs>
            <a:gs pos="100000">
              <a:srgbClr val="F26D2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82486"/>
            <a:ext cx="7124700" cy="410391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</a:t>
            </a:r>
            <a:r>
              <a:rPr lang="uk-UA"/>
              <a:t/>
            </a:r>
            <a:br>
              <a:rPr lang="uk-UA"/>
            </a:br>
            <a:r>
              <a:rPr lang="en-US"/>
              <a:t>BE CAPITA</a:t>
            </a:r>
            <a:r>
              <a:rPr lang="uk-UA"/>
              <a:t/>
            </a:r>
            <a:br>
              <a:rPr lang="uk-UA"/>
            </a:br>
            <a:r>
              <a:rPr lang="en-US"/>
              <a:t>LIZED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429001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</p:spTree>
    <p:extLst>
      <p:ext uri="{BB962C8B-B14F-4D97-AF65-F5344CB8AC3E}">
        <p14:creationId xmlns:p14="http://schemas.microsoft.com/office/powerpoint/2010/main" val="32967322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LEFT-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210300" y="2743200"/>
            <a:ext cx="5295900" cy="27432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210300" y="1371601"/>
            <a:ext cx="5295900" cy="1371600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2959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08236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-SIDETEXT-PROCESS-GRADIENT">
    <p:bg>
      <p:bgPr>
        <a:gradFill>
          <a:gsLst>
            <a:gs pos="0">
              <a:srgbClr val="8F2585"/>
            </a:gs>
            <a:gs pos="100000">
              <a:srgbClr val="F26D2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2057400"/>
            <a:ext cx="1981200" cy="685801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895600" y="2057400"/>
            <a:ext cx="1981200" cy="685801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105400" y="2057401"/>
            <a:ext cx="1981200" cy="6858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7315200" y="2057400"/>
            <a:ext cx="1981200" cy="685801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9525000" y="2057401"/>
            <a:ext cx="1981200" cy="6858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B4B68A2E-49F8-4BDA-BD1A-4881693365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36662433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-SLIDE-DARK-1">
    <p:bg>
      <p:bgPr>
        <a:gradFill flip="none" rotWithShape="1">
          <a:gsLst>
            <a:gs pos="98000">
              <a:srgbClr val="00BCDE"/>
            </a:gs>
            <a:gs pos="1000">
              <a:srgbClr val="562D7F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-208308" y="174928"/>
            <a:ext cx="12390783" cy="545975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ts val="10500"/>
              </a:lnSpc>
              <a:defRPr sz="15000">
                <a:solidFill>
                  <a:schemeClr val="tx1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</a:t>
            </a:r>
            <a:r>
              <a:rPr lang="uk-UA"/>
              <a:t/>
            </a:r>
            <a:br>
              <a:rPr lang="uk-UA"/>
            </a:br>
            <a:r>
              <a:rPr lang="en-US"/>
              <a:t>TO</a:t>
            </a:r>
            <a:r>
              <a:rPr lang="uk-UA"/>
              <a:t> </a:t>
            </a:r>
            <a:r>
              <a:rPr lang="en-US"/>
              <a:t>BE</a:t>
            </a:r>
            <a:r>
              <a:rPr lang="uk-UA"/>
              <a:t> </a:t>
            </a:r>
            <a:r>
              <a:rPr lang="en-US"/>
              <a:t>CAPI</a:t>
            </a:r>
            <a:r>
              <a:rPr lang="uk-UA"/>
              <a:t/>
            </a:r>
            <a:br>
              <a:rPr lang="uk-UA"/>
            </a:br>
            <a:r>
              <a:rPr lang="en-US"/>
              <a:t>TALIZED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by Speaker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1CF45043-0DF6-7844-A454-194D648F98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706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DARK-2">
    <p:bg>
      <p:bgPr>
        <a:gradFill flip="none" rotWithShape="1">
          <a:gsLst>
            <a:gs pos="98000">
              <a:srgbClr val="00BCDE"/>
            </a:gs>
            <a:gs pos="1000">
              <a:srgbClr val="562D7F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85801" y="685799"/>
            <a:ext cx="10820400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ts val="11000"/>
              </a:lnSpc>
              <a:defRPr sz="12500">
                <a:solidFill>
                  <a:schemeClr val="tx1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by Speaker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9906801-963A-2748-A48D-2607EEFEA3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854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-ONE-COLUMN-DARK">
    <p:bg>
      <p:bgPr>
        <a:gradFill flip="none" rotWithShape="1">
          <a:gsLst>
            <a:gs pos="0">
              <a:schemeClr val="accent6"/>
            </a:gs>
            <a:gs pos="30000">
              <a:schemeClr val="accent6"/>
            </a:gs>
            <a:gs pos="100000">
              <a:srgbClr val="7030A0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744980"/>
            <a:ext cx="12192000" cy="5113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750" y="5906728"/>
            <a:ext cx="1541845" cy="265471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=""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39531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-ONE-COLUMN-DARK">
    <p:bg>
      <p:bgPr>
        <a:gradFill flip="none" rotWithShape="1">
          <a:gsLst>
            <a:gs pos="98000">
              <a:srgbClr val="00BCDE"/>
            </a:gs>
            <a:gs pos="1000">
              <a:srgbClr val="562D7F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320D1B1E-8401-8049-8729-0C74A6C192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307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R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1pPr>
            <a:lvl2pPr marL="457200" indent="0">
              <a:buNone/>
              <a:defRPr sz="18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2pPr>
            <a:lvl3pPr marL="914400" indent="0">
              <a:buNone/>
              <a:defRPr sz="16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3pPr>
            <a:lvl4pPr marL="1371600" indent="0">
              <a:buNone/>
              <a:defRPr sz="14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4pPr>
            <a:lvl5pPr marL="1828800" indent="0">
              <a:buNone/>
              <a:defRPr sz="12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27206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 flip="none" rotWithShape="1">
          <a:gsLst>
            <a:gs pos="98000">
              <a:srgbClr val="00BCDE"/>
            </a:gs>
            <a:gs pos="1000">
              <a:srgbClr val="562D7F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5631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-ONE-COLUMN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9CC0A6A9-FB31-4A19-A170-D23A18C93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30000">
                <a:schemeClr val="accent6"/>
              </a:gs>
              <a:gs pos="100000">
                <a:schemeClr val="accent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" name="Rectangle 2"/>
          <p:cNvSpPr/>
          <p:nvPr userDrawn="1"/>
        </p:nvSpPr>
        <p:spPr>
          <a:xfrm>
            <a:off x="0" y="1744980"/>
            <a:ext cx="12192000" cy="5113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750" y="5906728"/>
            <a:ext cx="154184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44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-TWO-COLUMNS-GRADIENT">
    <p:bg>
      <p:bgPr>
        <a:gradFill flip="none" rotWithShape="1">
          <a:gsLst>
            <a:gs pos="98000">
              <a:srgbClr val="00BCDE"/>
            </a:gs>
            <a:gs pos="1000">
              <a:srgbClr val="562D7F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174998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330696" y="2057400"/>
            <a:ext cx="5175504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11217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-THREE-COLUMNS-GRADIENT">
    <p:bg>
      <p:bgPr>
        <a:gradFill flip="none" rotWithShape="1">
          <a:gsLst>
            <a:gs pos="98000">
              <a:srgbClr val="00BCDE"/>
            </a:gs>
            <a:gs pos="1000">
              <a:srgbClr val="562D7F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363212" y="2057400"/>
            <a:ext cx="3465576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0391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86831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-DESCRIPTION-SIDETEXT-GRADIENT">
    <p:bg>
      <p:bgPr>
        <a:gradFill flip="none" rotWithShape="1">
          <a:gsLst>
            <a:gs pos="98000">
              <a:srgbClr val="00BCDE"/>
            </a:gs>
            <a:gs pos="1000">
              <a:srgbClr val="562D7F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82486"/>
            <a:ext cx="7124700" cy="410391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</a:t>
            </a:r>
            <a:r>
              <a:rPr lang="uk-UA"/>
              <a:t/>
            </a:r>
            <a:br>
              <a:rPr lang="uk-UA"/>
            </a:br>
            <a:r>
              <a:rPr lang="en-US"/>
              <a:t>BE CAPITA</a:t>
            </a:r>
            <a:r>
              <a:rPr lang="uk-UA"/>
              <a:t/>
            </a:r>
            <a:br>
              <a:rPr lang="uk-UA"/>
            </a:br>
            <a:r>
              <a:rPr lang="en-US"/>
              <a:t>LIZED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429001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</p:spTree>
    <p:extLst>
      <p:ext uri="{BB962C8B-B14F-4D97-AF65-F5344CB8AC3E}">
        <p14:creationId xmlns:p14="http://schemas.microsoft.com/office/powerpoint/2010/main" val="25208856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-LEFT-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210300" y="2743200"/>
            <a:ext cx="5295900" cy="27432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210300" y="1371601"/>
            <a:ext cx="5295900" cy="1371600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2959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885753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TIMELINE-DARK">
    <p:bg>
      <p:bgPr>
        <a:gradFill flip="none" rotWithShape="1">
          <a:gsLst>
            <a:gs pos="98000">
              <a:srgbClr val="00BCDE"/>
            </a:gs>
            <a:gs pos="1000">
              <a:srgbClr val="562D7F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-28575" y="2743200"/>
            <a:ext cx="122529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6172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Oval 25"/>
          <p:cNvSpPr/>
          <p:nvPr userDrawn="1"/>
        </p:nvSpPr>
        <p:spPr>
          <a:xfrm>
            <a:off x="28270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Oval 26"/>
          <p:cNvSpPr/>
          <p:nvPr userDrawn="1"/>
        </p:nvSpPr>
        <p:spPr>
          <a:xfrm>
            <a:off x="50368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Oval 27"/>
          <p:cNvSpPr/>
          <p:nvPr userDrawn="1"/>
        </p:nvSpPr>
        <p:spPr>
          <a:xfrm>
            <a:off x="72466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Oval 28"/>
          <p:cNvSpPr/>
          <p:nvPr userDrawn="1"/>
        </p:nvSpPr>
        <p:spPr>
          <a:xfrm>
            <a:off x="94564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8956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5114925" y="2057400"/>
            <a:ext cx="1466850" cy="809897"/>
          </a:xfrm>
          <a:prstGeom prst="rect">
            <a:avLst/>
          </a:prstGeom>
          <a:noFill/>
          <a:ln>
            <a:noFill/>
          </a:ln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73152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534525" y="207645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28956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511492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73152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51547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D2C70A87-6824-3248-B448-307E7C5BC0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028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R ICONS">
    <p:bg>
      <p:bgPr>
        <a:gradFill>
          <a:gsLst>
            <a:gs pos="0">
              <a:schemeClr val="accent6"/>
            </a:gs>
            <a:gs pos="30000">
              <a:schemeClr val="accent6"/>
            </a:gs>
            <a:gs pos="100000">
              <a:schemeClr val="accent4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1pPr>
            <a:lvl2pPr marL="457200" indent="0">
              <a:buNone/>
              <a:defRPr sz="18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2pPr>
            <a:lvl3pPr marL="914400" indent="0">
              <a:buNone/>
              <a:defRPr sz="16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3pPr>
            <a:lvl4pPr marL="1371600" indent="0">
              <a:buNone/>
              <a:defRPr sz="14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4pPr>
            <a:lvl5pPr marL="1828800" indent="0">
              <a:buNone/>
              <a:defRPr sz="12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151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1pPr>
            <a:lvl2pPr marL="457200" indent="0">
              <a:buNone/>
              <a:defRPr sz="18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2pPr>
            <a:lvl3pPr marL="914400" indent="0">
              <a:buNone/>
              <a:defRPr sz="16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3pPr>
            <a:lvl4pPr marL="1371600" indent="0">
              <a:buNone/>
              <a:defRPr sz="14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4pPr>
            <a:lvl5pPr marL="1828800" indent="0">
              <a:buNone/>
              <a:defRPr sz="12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5045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_GRADIENT">
    <p:bg>
      <p:bgPr>
        <a:gradFill>
          <a:gsLst>
            <a:gs pos="0">
              <a:schemeClr val="accent6"/>
            </a:gs>
            <a:gs pos="30000">
              <a:schemeClr val="accent6"/>
            </a:gs>
            <a:gs pos="100000">
              <a:schemeClr val="accent4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21C47469-3B03-E44C-89B5-F697BC2200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872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WO-COLUMNS-GRADIENT">
    <p:bg>
      <p:bgPr>
        <a:gradFill>
          <a:gsLst>
            <a:gs pos="0">
              <a:schemeClr val="accent6"/>
            </a:gs>
            <a:gs pos="30000">
              <a:schemeClr val="accent6"/>
            </a:gs>
            <a:gs pos="100000">
              <a:schemeClr val="accent4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174998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330696" y="2057400"/>
            <a:ext cx="5175504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7914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HREE-COLUMNS-GRADIENT">
    <p:bg>
      <p:bgPr>
        <a:gradFill>
          <a:gsLst>
            <a:gs pos="0">
              <a:schemeClr val="accent6"/>
            </a:gs>
            <a:gs pos="30000">
              <a:schemeClr val="accent6"/>
            </a:gs>
            <a:gs pos="100000">
              <a:schemeClr val="accent4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363212" y="2057400"/>
            <a:ext cx="3465576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0391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74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DESCRIPTION-SIDETEXT-GRADIENT">
    <p:bg>
      <p:bgPr>
        <a:gradFill>
          <a:gsLst>
            <a:gs pos="0">
              <a:schemeClr val="accent6"/>
            </a:gs>
            <a:gs pos="30000">
              <a:schemeClr val="accent6"/>
            </a:gs>
            <a:gs pos="100000">
              <a:schemeClr val="accent4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82486"/>
            <a:ext cx="7124700" cy="410391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</a:t>
            </a:r>
            <a:r>
              <a:rPr lang="uk-UA"/>
              <a:t/>
            </a:r>
            <a:br>
              <a:rPr lang="uk-UA"/>
            </a:br>
            <a:r>
              <a:rPr lang="en-US"/>
              <a:t>BE CAPITA</a:t>
            </a:r>
            <a:r>
              <a:rPr lang="uk-UA"/>
              <a:t/>
            </a:r>
            <a:br>
              <a:rPr lang="uk-UA"/>
            </a:br>
            <a:r>
              <a:rPr lang="en-US"/>
              <a:t>LIZED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429001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</p:spTree>
    <p:extLst>
      <p:ext uri="{BB962C8B-B14F-4D97-AF65-F5344CB8AC3E}">
        <p14:creationId xmlns:p14="http://schemas.microsoft.com/office/powerpoint/2010/main" val="3179948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2295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78" r:id="rId1"/>
    <p:sldLayoutId id="2147484779" r:id="rId2"/>
    <p:sldLayoutId id="2147484780" r:id="rId3"/>
    <p:sldLayoutId id="2147484802" r:id="rId4"/>
    <p:sldLayoutId id="2147484781" r:id="rId5"/>
    <p:sldLayoutId id="2147484782" r:id="rId6"/>
    <p:sldLayoutId id="2147484783" r:id="rId7"/>
    <p:sldLayoutId id="2147484784" r:id="rId8"/>
    <p:sldLayoutId id="2147484785" r:id="rId9"/>
    <p:sldLayoutId id="2147484786" r:id="rId10"/>
    <p:sldLayoutId id="2147484787" r:id="rId11"/>
    <p:sldLayoutId id="214748478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432">
          <p15:clr>
            <a:srgbClr val="F26B43"/>
          </p15:clr>
        </p15:guide>
        <p15:guide id="4" pos="724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864">
          <p15:clr>
            <a:srgbClr val="F26B43"/>
          </p15:clr>
        </p15:guide>
        <p15:guide id="7" orient="horz" pos="3456">
          <p15:clr>
            <a:srgbClr val="F26B43"/>
          </p15:clr>
        </p15:guide>
        <p15:guide id="8" orient="horz" pos="3888">
          <p15:clr>
            <a:srgbClr val="F26B43"/>
          </p15:clr>
        </p15:guide>
        <p15:guide id="9" pos="1680">
          <p15:clr>
            <a:srgbClr val="F26B43"/>
          </p15:clr>
        </p15:guide>
        <p15:guide id="10" pos="1824">
          <p15:clr>
            <a:srgbClr val="F26B43"/>
          </p15:clr>
        </p15:guide>
        <p15:guide id="11" pos="2616">
          <p15:clr>
            <a:srgbClr val="F26B43"/>
          </p15:clr>
        </p15:guide>
        <p15:guide id="12" pos="3072">
          <p15:clr>
            <a:srgbClr val="F26B43"/>
          </p15:clr>
        </p15:guide>
        <p15:guide id="13" pos="2760">
          <p15:clr>
            <a:srgbClr val="F26B43"/>
          </p15:clr>
        </p15:guide>
        <p15:guide id="14" pos="3216">
          <p15:clr>
            <a:srgbClr val="F26B43"/>
          </p15:clr>
        </p15:guide>
        <p15:guide id="15" pos="4464">
          <p15:clr>
            <a:srgbClr val="F26B43"/>
          </p15:clr>
        </p15:guide>
        <p15:guide id="16" pos="4608">
          <p15:clr>
            <a:srgbClr val="F26B43"/>
          </p15:clr>
        </p15:guide>
        <p15:guide id="17" pos="4920">
          <p15:clr>
            <a:srgbClr val="F26B43"/>
          </p15:clr>
        </p15:guide>
        <p15:guide id="18" pos="5064">
          <p15:clr>
            <a:srgbClr val="F26B43"/>
          </p15:clr>
        </p15:guide>
        <p15:guide id="19" pos="5856">
          <p15:clr>
            <a:srgbClr val="F26B43"/>
          </p15:clr>
        </p15:guide>
        <p15:guide id="20" pos="6000">
          <p15:clr>
            <a:srgbClr val="F26B43"/>
          </p15:clr>
        </p15:guide>
        <p15:guide id="21" orient="horz" pos="1296">
          <p15:clr>
            <a:srgbClr val="F26B43"/>
          </p15:clr>
        </p15:guide>
        <p15:guide id="22" orient="horz" pos="1728">
          <p15:clr>
            <a:srgbClr val="F26B43"/>
          </p15:clr>
        </p15:guide>
        <p15:guide id="23" pos="3768">
          <p15:clr>
            <a:srgbClr val="F26B43"/>
          </p15:clr>
        </p15:guide>
        <p15:guide id="24" pos="391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909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90" r:id="rId1"/>
    <p:sldLayoutId id="2147484791" r:id="rId2"/>
    <p:sldLayoutId id="2147484792" r:id="rId3"/>
    <p:sldLayoutId id="2147484793" r:id="rId4"/>
    <p:sldLayoutId id="2147484803" r:id="rId5"/>
    <p:sldLayoutId id="2147484794" r:id="rId6"/>
    <p:sldLayoutId id="2147484795" r:id="rId7"/>
    <p:sldLayoutId id="2147484796" r:id="rId8"/>
    <p:sldLayoutId id="2147484797" r:id="rId9"/>
    <p:sldLayoutId id="2147484798" r:id="rId10"/>
    <p:sldLayoutId id="214748479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432">
          <p15:clr>
            <a:srgbClr val="F26B43"/>
          </p15:clr>
        </p15:guide>
        <p15:guide id="4" pos="724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864">
          <p15:clr>
            <a:srgbClr val="F26B43"/>
          </p15:clr>
        </p15:guide>
        <p15:guide id="7" orient="horz" pos="3456">
          <p15:clr>
            <a:srgbClr val="F26B43"/>
          </p15:clr>
        </p15:guide>
        <p15:guide id="8" orient="horz" pos="3888">
          <p15:clr>
            <a:srgbClr val="F26B43"/>
          </p15:clr>
        </p15:guide>
        <p15:guide id="9" pos="1680">
          <p15:clr>
            <a:srgbClr val="F26B43"/>
          </p15:clr>
        </p15:guide>
        <p15:guide id="10" pos="1824">
          <p15:clr>
            <a:srgbClr val="F26B43"/>
          </p15:clr>
        </p15:guide>
        <p15:guide id="11" pos="2616">
          <p15:clr>
            <a:srgbClr val="F26B43"/>
          </p15:clr>
        </p15:guide>
        <p15:guide id="12" pos="3072">
          <p15:clr>
            <a:srgbClr val="F26B43"/>
          </p15:clr>
        </p15:guide>
        <p15:guide id="13" pos="2760">
          <p15:clr>
            <a:srgbClr val="F26B43"/>
          </p15:clr>
        </p15:guide>
        <p15:guide id="14" pos="3216">
          <p15:clr>
            <a:srgbClr val="F26B43"/>
          </p15:clr>
        </p15:guide>
        <p15:guide id="15" pos="4464">
          <p15:clr>
            <a:srgbClr val="F26B43"/>
          </p15:clr>
        </p15:guide>
        <p15:guide id="16" pos="4608">
          <p15:clr>
            <a:srgbClr val="F26B43"/>
          </p15:clr>
        </p15:guide>
        <p15:guide id="17" pos="4920">
          <p15:clr>
            <a:srgbClr val="F26B43"/>
          </p15:clr>
        </p15:guide>
        <p15:guide id="18" pos="5064">
          <p15:clr>
            <a:srgbClr val="F26B43"/>
          </p15:clr>
        </p15:guide>
        <p15:guide id="19" pos="5856">
          <p15:clr>
            <a:srgbClr val="F26B43"/>
          </p15:clr>
        </p15:guide>
        <p15:guide id="20" pos="6000">
          <p15:clr>
            <a:srgbClr val="F26B43"/>
          </p15:clr>
        </p15:guide>
        <p15:guide id="21" orient="horz" pos="1296">
          <p15:clr>
            <a:srgbClr val="F26B43"/>
          </p15:clr>
        </p15:guide>
        <p15:guide id="22" orient="horz" pos="1728">
          <p15:clr>
            <a:srgbClr val="F26B43"/>
          </p15:clr>
        </p15:guide>
        <p15:guide id="23" pos="3768">
          <p15:clr>
            <a:srgbClr val="F26B43"/>
          </p15:clr>
        </p15:guide>
        <p15:guide id="24" pos="391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708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44" r:id="rId1"/>
    <p:sldLayoutId id="2147484845" r:id="rId2"/>
    <p:sldLayoutId id="2147484850" r:id="rId3"/>
    <p:sldLayoutId id="2147484849" r:id="rId4"/>
    <p:sldLayoutId id="2147484853" r:id="rId5"/>
    <p:sldLayoutId id="2147484854" r:id="rId6"/>
    <p:sldLayoutId id="2147484855" r:id="rId7"/>
    <p:sldLayoutId id="2147484856" r:id="rId8"/>
    <p:sldLayoutId id="2147484857" r:id="rId9"/>
    <p:sldLayoutId id="2147484858" r:id="rId10"/>
    <p:sldLayoutId id="214748485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432">
          <p15:clr>
            <a:srgbClr val="F26B43"/>
          </p15:clr>
        </p15:guide>
        <p15:guide id="4" pos="724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864">
          <p15:clr>
            <a:srgbClr val="F26B43"/>
          </p15:clr>
        </p15:guide>
        <p15:guide id="7" orient="horz" pos="3456">
          <p15:clr>
            <a:srgbClr val="F26B43"/>
          </p15:clr>
        </p15:guide>
        <p15:guide id="8" orient="horz" pos="3888">
          <p15:clr>
            <a:srgbClr val="F26B43"/>
          </p15:clr>
        </p15:guide>
        <p15:guide id="9" pos="1680">
          <p15:clr>
            <a:srgbClr val="F26B43"/>
          </p15:clr>
        </p15:guide>
        <p15:guide id="10" pos="1824">
          <p15:clr>
            <a:srgbClr val="F26B43"/>
          </p15:clr>
        </p15:guide>
        <p15:guide id="11" pos="2616">
          <p15:clr>
            <a:srgbClr val="F26B43"/>
          </p15:clr>
        </p15:guide>
        <p15:guide id="12" pos="3072">
          <p15:clr>
            <a:srgbClr val="F26B43"/>
          </p15:clr>
        </p15:guide>
        <p15:guide id="13" pos="2760">
          <p15:clr>
            <a:srgbClr val="F26B43"/>
          </p15:clr>
        </p15:guide>
        <p15:guide id="14" pos="3216">
          <p15:clr>
            <a:srgbClr val="F26B43"/>
          </p15:clr>
        </p15:guide>
        <p15:guide id="15" pos="4464">
          <p15:clr>
            <a:srgbClr val="F26B43"/>
          </p15:clr>
        </p15:guide>
        <p15:guide id="16" pos="4608">
          <p15:clr>
            <a:srgbClr val="F26B43"/>
          </p15:clr>
        </p15:guide>
        <p15:guide id="17" pos="4920">
          <p15:clr>
            <a:srgbClr val="F26B43"/>
          </p15:clr>
        </p15:guide>
        <p15:guide id="18" pos="5064">
          <p15:clr>
            <a:srgbClr val="F26B43"/>
          </p15:clr>
        </p15:guide>
        <p15:guide id="19" pos="5856">
          <p15:clr>
            <a:srgbClr val="F26B43"/>
          </p15:clr>
        </p15:guide>
        <p15:guide id="20" pos="6000">
          <p15:clr>
            <a:srgbClr val="F26B43"/>
          </p15:clr>
        </p15:guide>
        <p15:guide id="21" orient="horz" pos="1296">
          <p15:clr>
            <a:srgbClr val="F26B43"/>
          </p15:clr>
        </p15:guide>
        <p15:guide id="22" orient="horz" pos="1728">
          <p15:clr>
            <a:srgbClr val="F26B43"/>
          </p15:clr>
        </p15:guide>
        <p15:guide id="23" pos="3768">
          <p15:clr>
            <a:srgbClr val="F26B43"/>
          </p15:clr>
        </p15:guide>
        <p15:guide id="24" pos="3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6BFCD7C-0C79-467A-9369-0675D4B541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55480" y="5198745"/>
            <a:ext cx="2255520" cy="501015"/>
          </a:xfrm>
        </p:spPr>
        <p:txBody>
          <a:bodyPr/>
          <a:lstStyle/>
          <a:p>
            <a:r>
              <a:rPr lang="en-US" sz="2800" dirty="0" smtClean="0"/>
              <a:t>Kyrylo Abramov</a:t>
            </a:r>
            <a:endParaRPr lang="uk-UA" sz="280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F314A52-F715-4894-9739-384FC3085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73" y="0"/>
            <a:ext cx="7233948" cy="668307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z="8000" dirty="0" err="1" smtClean="0"/>
              <a:t>Css</a:t>
            </a:r>
            <a:r>
              <a:rPr lang="en-US" sz="8000" dirty="0" smtClean="0"/>
              <a:t> selectors</a:t>
            </a:r>
            <a:br>
              <a:rPr lang="en-US" sz="8000" dirty="0" smtClean="0"/>
            </a:br>
            <a:r>
              <a:rPr lang="en-US" sz="8000" dirty="0" smtClean="0"/>
              <a:t>Elements flow</a:t>
            </a:r>
            <a:br>
              <a:rPr lang="en-US" sz="8000" dirty="0" smtClean="0"/>
            </a:br>
            <a:r>
              <a:rPr lang="en-US" sz="8000" dirty="0" smtClean="0"/>
              <a:t>Pseudo elements</a:t>
            </a:r>
            <a:br>
              <a:rPr lang="en-US" sz="8000" dirty="0" smtClean="0"/>
            </a:br>
            <a:r>
              <a:rPr lang="en-US" sz="8000" dirty="0" smtClean="0"/>
              <a:t>&amp; classes</a:t>
            </a:r>
            <a:br>
              <a:rPr lang="en-US" sz="8000" dirty="0" smtClean="0"/>
            </a:br>
            <a:r>
              <a:rPr lang="en-US" sz="8000" dirty="0" smtClean="0"/>
              <a:t>Box model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400119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3BD6F3A0-B8BF-41EB-A614-48D90DB3A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07F232F8-3DCC-42F6-918D-253C12D87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66" y="186180"/>
            <a:ext cx="10820400" cy="685800"/>
          </a:xfrm>
        </p:spPr>
        <p:txBody>
          <a:bodyPr/>
          <a:lstStyle/>
          <a:p>
            <a:r>
              <a:rPr lang="en-US" dirty="0" smtClean="0"/>
              <a:t>Usage</a:t>
            </a:r>
            <a:endParaRPr lang="uk-UA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7" t="9485" r="8702" b="59862"/>
          <a:stretch/>
        </p:blipFill>
        <p:spPr>
          <a:xfrm>
            <a:off x="395926" y="1442301"/>
            <a:ext cx="5194170" cy="231899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76" r="9439" b="37045"/>
          <a:stretch/>
        </p:blipFill>
        <p:spPr>
          <a:xfrm>
            <a:off x="5890378" y="1442300"/>
            <a:ext cx="6062810" cy="231899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05" b="17886"/>
          <a:stretch/>
        </p:blipFill>
        <p:spPr>
          <a:xfrm>
            <a:off x="5890378" y="4025244"/>
            <a:ext cx="6062810" cy="1755645"/>
          </a:xfrm>
          <a:prstGeom prst="rect">
            <a:avLst/>
          </a:prstGeom>
        </p:spPr>
      </p:pic>
      <p:sp>
        <p:nvSpPr>
          <p:cNvPr id="11" name="Місце для тексту 1"/>
          <p:cNvSpPr>
            <a:spLocks noGrp="1"/>
          </p:cNvSpPr>
          <p:nvPr>
            <p:ph type="body" sz="quarter" idx="4294967295"/>
          </p:nvPr>
        </p:nvSpPr>
        <p:spPr>
          <a:xfrm>
            <a:off x="395926" y="3565689"/>
            <a:ext cx="4374037" cy="3429000"/>
          </a:xfrm>
          <a:prstGeom prst="rect">
            <a:avLst/>
          </a:prstGeom>
        </p:spPr>
        <p:txBody>
          <a:bodyPr/>
          <a:lstStyle/>
          <a:p>
            <a:endParaRPr lang="ru-RU" sz="4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a:link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a:visited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a:hover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a:active</a:t>
            </a:r>
          </a:p>
        </p:txBody>
      </p:sp>
    </p:spTree>
    <p:extLst>
      <p:ext uri="{BB962C8B-B14F-4D97-AF65-F5344CB8AC3E}">
        <p14:creationId xmlns:p14="http://schemas.microsoft.com/office/powerpoint/2010/main" val="220625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D815465-9810-4297-B7C7-CB93EFFC35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83523" y="1564849"/>
            <a:ext cx="7496666" cy="669303"/>
          </a:xfrm>
        </p:spPr>
        <p:txBody>
          <a:bodyPr/>
          <a:lstStyle/>
          <a:p>
            <a:r>
              <a:rPr lang="en-US" sz="2400" b="1" dirty="0"/>
              <a:t>selector</a:t>
            </a:r>
            <a:r>
              <a:rPr lang="uk-UA" sz="2400" b="1" dirty="0" smtClean="0"/>
              <a:t>::</a:t>
            </a:r>
            <a:r>
              <a:rPr lang="en-US" sz="2400" b="1" dirty="0" smtClean="0"/>
              <a:t>pseudo-class </a:t>
            </a:r>
            <a:r>
              <a:rPr lang="en-US" sz="2400" b="1" dirty="0"/>
              <a:t>{property: value}</a:t>
            </a:r>
            <a:endParaRPr lang="uk-UA" sz="2400" b="1" dirty="0"/>
          </a:p>
          <a:p>
            <a:endParaRPr lang="uk-UA" dirty="0"/>
          </a:p>
        </p:txBody>
      </p:sp>
      <p:sp>
        <p:nvSpPr>
          <p:cNvPr id="6" name="Title 4">
            <a:extLst>
              <a:ext uri="{FF2B5EF4-FFF2-40B4-BE49-F238E27FC236}">
                <a16:creationId xmlns="" xmlns:a16="http://schemas.microsoft.com/office/drawing/2014/main" id="{07F232F8-3DCC-42F6-918D-253C12D87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61" y="384143"/>
            <a:ext cx="10820400" cy="685800"/>
          </a:xfrm>
        </p:spPr>
        <p:txBody>
          <a:bodyPr/>
          <a:lstStyle/>
          <a:p>
            <a:r>
              <a:rPr lang="en-US" sz="3200" dirty="0" smtClean="0"/>
              <a:t>Pseudo-elements are used to style a specific part of an element.</a:t>
            </a:r>
            <a:endParaRPr lang="uk-UA" sz="32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95" b="31409"/>
          <a:stretch/>
        </p:blipFill>
        <p:spPr>
          <a:xfrm>
            <a:off x="715061" y="2410903"/>
            <a:ext cx="8380092" cy="383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0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54" b="43917"/>
          <a:stretch/>
        </p:blipFill>
        <p:spPr>
          <a:xfrm>
            <a:off x="620794" y="1574278"/>
            <a:ext cx="7335429" cy="280981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2" b="76632"/>
          <a:stretch/>
        </p:blipFill>
        <p:spPr>
          <a:xfrm>
            <a:off x="620794" y="4807670"/>
            <a:ext cx="7335429" cy="129063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="" xmlns:a16="http://schemas.microsoft.com/office/drawing/2014/main" id="{07F232F8-3DCC-42F6-918D-253C12D87F55}"/>
              </a:ext>
            </a:extLst>
          </p:cNvPr>
          <p:cNvSpPr txBox="1">
            <a:spLocks/>
          </p:cNvSpPr>
          <p:nvPr/>
        </p:nvSpPr>
        <p:spPr>
          <a:xfrm>
            <a:off x="546166" y="289875"/>
            <a:ext cx="10820400" cy="685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/>
              <a:t>Usage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4434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88C5F5-6CB3-4FAC-992E-C7AF0C1AE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BOX-MODEL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4A8E77E-B539-4F18-9F02-51D8362FC6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4080" y="2227083"/>
            <a:ext cx="5174998" cy="34290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3600" dirty="0"/>
              <a:t> </a:t>
            </a:r>
            <a:r>
              <a:rPr lang="en-US" sz="3600" dirty="0" smtClean="0"/>
              <a:t>Definition</a:t>
            </a:r>
            <a:endParaRPr lang="ru-RU" sz="36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uk-UA" sz="3600" dirty="0"/>
              <a:t> </a:t>
            </a:r>
            <a:r>
              <a:rPr lang="en-US" sz="3600" dirty="0" smtClean="0"/>
              <a:t>Properties</a:t>
            </a:r>
            <a:endParaRPr lang="ru-RU" sz="36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3600" dirty="0"/>
              <a:t> </a:t>
            </a:r>
            <a:r>
              <a:rPr lang="en-US" sz="3600" dirty="0" smtClean="0"/>
              <a:t>Usage</a:t>
            </a:r>
            <a:endParaRPr lang="ru-RU" sz="3600" dirty="0"/>
          </a:p>
          <a:p>
            <a:endParaRPr lang="uk-UA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F538B34-5B01-4C18-9A86-345B2E5C88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84502" y="2057400"/>
            <a:ext cx="3521697" cy="3429000"/>
          </a:xfrm>
        </p:spPr>
        <p:txBody>
          <a:bodyPr/>
          <a:lstStyle/>
          <a:p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8" b="11615"/>
          <a:stretch/>
        </p:blipFill>
        <p:spPr>
          <a:xfrm>
            <a:off x="6306532" y="857839"/>
            <a:ext cx="5453209" cy="560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5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88C5F5-6CB3-4FAC-992E-C7AF0C1AE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385" y="73059"/>
            <a:ext cx="10820400" cy="685800"/>
          </a:xfrm>
        </p:spPr>
        <p:txBody>
          <a:bodyPr/>
          <a:lstStyle/>
          <a:p>
            <a:r>
              <a:rPr lang="en-US" dirty="0" smtClean="0"/>
              <a:t>BOX-MODEL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F538B34-5B01-4C18-9A86-345B2E5C88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61953" y="952107"/>
            <a:ext cx="4053527" cy="4854804"/>
          </a:xfrm>
        </p:spPr>
        <p:txBody>
          <a:bodyPr/>
          <a:lstStyle/>
          <a:p>
            <a:r>
              <a:rPr lang="en-US" dirty="0" smtClean="0"/>
              <a:t>Every HTML element is essentially a box.</a:t>
            </a:r>
          </a:p>
          <a:p>
            <a:endParaRPr lang="en-US" dirty="0" smtClean="0"/>
          </a:p>
          <a:p>
            <a:r>
              <a:rPr lang="en-US" dirty="0" smtClean="0"/>
              <a:t>Box model explains the sizing of the elements based on CSS properties.</a:t>
            </a:r>
          </a:p>
          <a:p>
            <a:endParaRPr lang="en-US" dirty="0" smtClean="0"/>
          </a:p>
          <a:p>
            <a:r>
              <a:rPr lang="en-US" dirty="0" smtClean="0"/>
              <a:t>From inside to outside we have: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Content area (blue)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Padding (green)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Border (black)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Margin (pink)</a:t>
            </a:r>
            <a:endParaRPr lang="uk-UA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73" t="50000" b="14777"/>
          <a:stretch/>
        </p:blipFill>
        <p:spPr bwMode="auto">
          <a:xfrm>
            <a:off x="490193" y="3954203"/>
            <a:ext cx="6614808" cy="2804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1" r="50000" b="57527"/>
          <a:stretch/>
        </p:blipFill>
        <p:spPr bwMode="auto">
          <a:xfrm>
            <a:off x="490193" y="952107"/>
            <a:ext cx="6614808" cy="2884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001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88C5F5-6CB3-4FAC-992E-C7AF0C1AE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61" y="148473"/>
            <a:ext cx="10820400" cy="685800"/>
          </a:xfrm>
        </p:spPr>
        <p:txBody>
          <a:bodyPr/>
          <a:lstStyle/>
          <a:p>
            <a:r>
              <a:rPr lang="en-US" dirty="0" smtClean="0"/>
              <a:t>BOX-MODEL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77" r="64664" b="11615"/>
          <a:stretch/>
        </p:blipFill>
        <p:spPr>
          <a:xfrm>
            <a:off x="584461" y="1093509"/>
            <a:ext cx="3205114" cy="565608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43" t="32990" r="37595" b="11615"/>
          <a:stretch/>
        </p:blipFill>
        <p:spPr>
          <a:xfrm>
            <a:off x="4355185" y="1093509"/>
            <a:ext cx="2950588" cy="565675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03" t="35189" r="12011" b="11615"/>
          <a:stretch/>
        </p:blipFill>
        <p:spPr>
          <a:xfrm>
            <a:off x="7786541" y="1093509"/>
            <a:ext cx="2846894" cy="564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0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88C5F5-6CB3-4FAC-992E-C7AF0C1AE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61" y="148473"/>
            <a:ext cx="10820400" cy="685800"/>
          </a:xfrm>
        </p:spPr>
        <p:txBody>
          <a:bodyPr/>
          <a:lstStyle/>
          <a:p>
            <a:r>
              <a:rPr lang="en-US" dirty="0" smtClean="0"/>
              <a:t>BORDER</a:t>
            </a: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3" b="9828"/>
          <a:stretch/>
        </p:blipFill>
        <p:spPr>
          <a:xfrm>
            <a:off x="1129842" y="961533"/>
            <a:ext cx="5143500" cy="571264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0" b="20962"/>
          <a:stretch/>
        </p:blipFill>
        <p:spPr>
          <a:xfrm>
            <a:off x="6578534" y="226242"/>
            <a:ext cx="5143500" cy="4939645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="" xmlns:a16="http://schemas.microsoft.com/office/drawing/2014/main" id="{84A8E77E-B539-4F18-9F02-51D8362FC6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78534" y="5165887"/>
            <a:ext cx="5174998" cy="1692113"/>
          </a:xfrm>
        </p:spPr>
        <p:txBody>
          <a:bodyPr/>
          <a:lstStyle/>
          <a:p>
            <a:r>
              <a:rPr lang="en-US" dirty="0" smtClean="0"/>
              <a:t>Border width: </a:t>
            </a:r>
          </a:p>
          <a:p>
            <a:r>
              <a:rPr lang="en-US" dirty="0" smtClean="0"/>
              <a:t>Thin</a:t>
            </a:r>
          </a:p>
          <a:p>
            <a:r>
              <a:rPr lang="en-US" dirty="0" smtClean="0"/>
              <a:t>Medium (default)</a:t>
            </a:r>
          </a:p>
          <a:p>
            <a:r>
              <a:rPr lang="en-US" dirty="0" smtClean="0"/>
              <a:t>Thick                 OR           in </a:t>
            </a:r>
            <a:r>
              <a:rPr lang="en-US" dirty="0" err="1" smtClean="0"/>
              <a:t>px</a:t>
            </a:r>
            <a:r>
              <a:rPr lang="en-US" dirty="0" smtClean="0"/>
              <a:t>, rem, </a:t>
            </a:r>
            <a:r>
              <a:rPr lang="en-US" dirty="0" err="1" smtClean="0"/>
              <a:t>em</a:t>
            </a:r>
            <a:r>
              <a:rPr lang="en-US" dirty="0" smtClean="0"/>
              <a:t>…</a:t>
            </a:r>
            <a:endParaRPr lang="ru-RU" dirty="0"/>
          </a:p>
          <a:p>
            <a:endParaRPr lang="uk-UA" sz="3600" dirty="0"/>
          </a:p>
        </p:txBody>
      </p:sp>
    </p:spTree>
    <p:extLst>
      <p:ext uri="{BB962C8B-B14F-4D97-AF65-F5344CB8AC3E}">
        <p14:creationId xmlns:p14="http://schemas.microsoft.com/office/powerpoint/2010/main" val="334227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88C5F5-6CB3-4FAC-992E-C7AF0C1AE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61" y="148473"/>
            <a:ext cx="10820400" cy="685800"/>
          </a:xfrm>
        </p:spPr>
        <p:txBody>
          <a:bodyPr/>
          <a:lstStyle/>
          <a:p>
            <a:r>
              <a:rPr lang="en-US" dirty="0" smtClean="0"/>
              <a:t>BORDER syntax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4" t="7560" r="9786" b="36495"/>
          <a:stretch/>
        </p:blipFill>
        <p:spPr>
          <a:xfrm>
            <a:off x="358218" y="980387"/>
            <a:ext cx="5458120" cy="49585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2" b="46942"/>
          <a:stretch/>
        </p:blipFill>
        <p:spPr>
          <a:xfrm>
            <a:off x="5965793" y="980386"/>
            <a:ext cx="6080128" cy="362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1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88C5F5-6CB3-4FAC-992E-C7AF0C1AE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61" y="148473"/>
            <a:ext cx="10820400" cy="685800"/>
          </a:xfrm>
        </p:spPr>
        <p:txBody>
          <a:bodyPr/>
          <a:lstStyle/>
          <a:p>
            <a:r>
              <a:rPr lang="en-US" dirty="0" smtClean="0"/>
              <a:t>PADDING</a:t>
            </a: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72" b="54364"/>
          <a:stretch/>
        </p:blipFill>
        <p:spPr>
          <a:xfrm>
            <a:off x="620794" y="961533"/>
            <a:ext cx="5143500" cy="250753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5" b="14090"/>
          <a:stretch/>
        </p:blipFill>
        <p:spPr>
          <a:xfrm>
            <a:off x="6239168" y="584460"/>
            <a:ext cx="5761153" cy="591293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10" r="44751" b="74707"/>
          <a:stretch/>
        </p:blipFill>
        <p:spPr>
          <a:xfrm>
            <a:off x="620794" y="4364609"/>
            <a:ext cx="5143500" cy="213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00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88C5F5-6CB3-4FAC-992E-C7AF0C1AE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61" y="148473"/>
            <a:ext cx="10820400" cy="685800"/>
          </a:xfrm>
        </p:spPr>
        <p:txBody>
          <a:bodyPr/>
          <a:lstStyle/>
          <a:p>
            <a:r>
              <a:rPr lang="en-US" dirty="0" smtClean="0"/>
              <a:t>MARGIN</a:t>
            </a: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84" b="62750"/>
          <a:stretch/>
        </p:blipFill>
        <p:spPr>
          <a:xfrm>
            <a:off x="366270" y="952106"/>
            <a:ext cx="5497201" cy="211576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3" b="50000"/>
          <a:stretch/>
        </p:blipFill>
        <p:spPr>
          <a:xfrm>
            <a:off x="366271" y="3223967"/>
            <a:ext cx="5497200" cy="308044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60" b="14089"/>
          <a:stretch/>
        </p:blipFill>
        <p:spPr>
          <a:xfrm>
            <a:off x="6321263" y="282802"/>
            <a:ext cx="5051980" cy="520359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7" b="76220"/>
          <a:stretch/>
        </p:blipFill>
        <p:spPr>
          <a:xfrm>
            <a:off x="6321263" y="5659893"/>
            <a:ext cx="5711525" cy="109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17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C26BA086-93B2-44A2-8B1B-22E693D2A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</a:t>
            </a:r>
            <a:r>
              <a:rPr lang="en-US" dirty="0" smtClean="0"/>
              <a:t>Selectors</a:t>
            </a:r>
            <a:endParaRPr lang="uk-UA" dirty="0"/>
          </a:p>
        </p:txBody>
      </p:sp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>
          <a:xfrm>
            <a:off x="695226" y="2481606"/>
            <a:ext cx="5488758" cy="34290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uk-UA" sz="4000" dirty="0" smtClean="0"/>
              <a:t> </a:t>
            </a:r>
            <a:r>
              <a:rPr lang="en-US" sz="4000" dirty="0" smtClean="0"/>
              <a:t>CSS</a:t>
            </a:r>
            <a:r>
              <a:rPr lang="uk-UA" sz="4000" dirty="0" smtClean="0"/>
              <a:t> </a:t>
            </a:r>
            <a:r>
              <a:rPr lang="en-US" sz="4000" dirty="0" smtClean="0"/>
              <a:t>selectors types</a:t>
            </a:r>
            <a:endParaRPr lang="ru-RU" sz="4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4000" dirty="0" smtClean="0"/>
              <a:t> </a:t>
            </a:r>
            <a:r>
              <a:rPr lang="en-US" sz="4000" dirty="0" err="1" smtClean="0"/>
              <a:t>Cascad</a:t>
            </a:r>
            <a:endParaRPr lang="ru-RU" sz="4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4000" dirty="0" smtClean="0"/>
              <a:t> </a:t>
            </a:r>
            <a:r>
              <a:rPr lang="en-US" sz="4000" dirty="0" smtClean="0"/>
              <a:t>Specificity</a:t>
            </a:r>
            <a:endParaRPr lang="ru-RU" sz="4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4000" dirty="0" smtClean="0"/>
              <a:t> </a:t>
            </a:r>
            <a:r>
              <a:rPr lang="en-US" sz="4000" dirty="0" smtClean="0"/>
              <a:t>Inheritance</a:t>
            </a:r>
            <a:endParaRPr lang="ru-RU" sz="4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7" b="23162"/>
          <a:stretch/>
        </p:blipFill>
        <p:spPr>
          <a:xfrm>
            <a:off x="6408853" y="1932496"/>
            <a:ext cx="5143500" cy="477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3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88C5F5-6CB3-4FAC-992E-C7AF0C1AE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61" y="148473"/>
            <a:ext cx="10820400" cy="685800"/>
          </a:xfrm>
        </p:spPr>
        <p:txBody>
          <a:bodyPr/>
          <a:lstStyle/>
          <a:p>
            <a:r>
              <a:rPr lang="en-US" dirty="0" smtClean="0"/>
              <a:t>BOX-SIZING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7" t="17869" b="33060"/>
          <a:stretch/>
        </p:blipFill>
        <p:spPr>
          <a:xfrm>
            <a:off x="509047" y="961535"/>
            <a:ext cx="5620312" cy="373301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7" t="8797" r="64051" b="76770"/>
          <a:stretch/>
        </p:blipFill>
        <p:spPr>
          <a:xfrm>
            <a:off x="6908769" y="1682004"/>
            <a:ext cx="3636592" cy="301254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5" t="65842" b="12989"/>
          <a:stretch/>
        </p:blipFill>
        <p:spPr>
          <a:xfrm>
            <a:off x="509047" y="4873657"/>
            <a:ext cx="6008131" cy="182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6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3575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="" xmlns:a16="http://schemas.microsoft.com/office/drawing/2014/main" id="{FE6F92B3-0A64-344F-AACB-4E6E187DC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93" y="0"/>
            <a:ext cx="10820400" cy="685800"/>
          </a:xfrm>
        </p:spPr>
        <p:txBody>
          <a:bodyPr/>
          <a:lstStyle/>
          <a:p>
            <a:r>
              <a:rPr lang="en-US" dirty="0" smtClean="0"/>
              <a:t>Selectors allows us to target one or more rules to one or more specific elements in an HTML doc.</a:t>
            </a:r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52" b="10736"/>
          <a:stretch/>
        </p:blipFill>
        <p:spPr>
          <a:xfrm>
            <a:off x="6168669" y="1517716"/>
            <a:ext cx="5713622" cy="421378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46" b="13677"/>
          <a:stretch/>
        </p:blipFill>
        <p:spPr>
          <a:xfrm>
            <a:off x="667928" y="1517716"/>
            <a:ext cx="5143500" cy="505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57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CA236E6E-CCA1-48F4-8FC1-2690E5DA5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946" y="205034"/>
            <a:ext cx="10820400" cy="685800"/>
          </a:xfrm>
        </p:spPr>
        <p:txBody>
          <a:bodyPr/>
          <a:lstStyle/>
          <a:p>
            <a:r>
              <a:rPr lang="en-US" dirty="0" err="1" smtClean="0"/>
              <a:t>Cascad</a:t>
            </a:r>
            <a:r>
              <a:rPr lang="en-US" dirty="0" smtClean="0"/>
              <a:t> concept</a:t>
            </a:r>
            <a:endParaRPr lang="uk-UA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C6E0AE2-DB35-40C9-B9A1-25494B29AE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79151" y="1166475"/>
            <a:ext cx="3846136" cy="451788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Last rule</a:t>
            </a:r>
            <a:r>
              <a:rPr lang="ru-RU" dirty="0" smtClean="0"/>
              <a:t>:</a:t>
            </a:r>
          </a:p>
          <a:p>
            <a:r>
              <a:rPr lang="en-US" dirty="0" smtClean="0"/>
              <a:t>If two selectors are identical, the latter of two will take </a:t>
            </a:r>
            <a:r>
              <a:rPr lang="en-US" dirty="0" err="1" smtClean="0"/>
              <a:t>precedance</a:t>
            </a:r>
            <a:r>
              <a:rPr lang="en-US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Specificity</a:t>
            </a:r>
            <a:r>
              <a:rPr lang="uk-UA" sz="2800" dirty="0" smtClean="0"/>
              <a:t>: </a:t>
            </a:r>
          </a:p>
          <a:p>
            <a:r>
              <a:rPr lang="en-US" dirty="0" smtClean="0"/>
              <a:t>If one selector is more specific than the others the more specific rule will take precedence over more general one</a:t>
            </a:r>
            <a:r>
              <a:rPr lang="uk-UA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sz="2800" dirty="0" smtClean="0"/>
              <a:t>!</a:t>
            </a:r>
            <a:r>
              <a:rPr lang="en-US" sz="2800" dirty="0" smtClean="0"/>
              <a:t>Important:</a:t>
            </a:r>
          </a:p>
          <a:p>
            <a:r>
              <a:rPr lang="en-US" dirty="0" smtClean="0"/>
              <a:t>Adding</a:t>
            </a:r>
            <a:r>
              <a:rPr lang="uk-UA" dirty="0" smtClean="0"/>
              <a:t> !</a:t>
            </a:r>
            <a:r>
              <a:rPr lang="en-US" dirty="0" smtClean="0"/>
              <a:t>Important</a:t>
            </a:r>
            <a:r>
              <a:rPr lang="uk-UA" dirty="0" smtClean="0"/>
              <a:t> </a:t>
            </a:r>
            <a:r>
              <a:rPr lang="en-US" dirty="0" smtClean="0"/>
              <a:t>after any property value to indicate that it should be considered more important than other rules that apply to the same element</a:t>
            </a:r>
            <a:endParaRPr lang="uk-UA" dirty="0"/>
          </a:p>
        </p:txBody>
      </p:sp>
      <p:sp>
        <p:nvSpPr>
          <p:cNvPr id="6" name="Text Placeholder 4">
            <a:extLst>
              <a:ext uri="{FF2B5EF4-FFF2-40B4-BE49-F238E27FC236}">
                <a16:creationId xmlns="" xmlns:a16="http://schemas.microsoft.com/office/drawing/2014/main" id="{9C6E0AE2-DB35-40C9-B9A1-25494B29AECD}"/>
              </a:ext>
            </a:extLst>
          </p:cNvPr>
          <p:cNvSpPr txBox="1">
            <a:spLocks/>
          </p:cNvSpPr>
          <p:nvPr/>
        </p:nvSpPr>
        <p:spPr>
          <a:xfrm>
            <a:off x="633167" y="1234033"/>
            <a:ext cx="6078717" cy="4517888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 err="1" smtClean="0"/>
              <a:t>Cascad</a:t>
            </a:r>
            <a:r>
              <a:rPr lang="en-US" dirty="0"/>
              <a:t> </a:t>
            </a:r>
            <a:r>
              <a:rPr lang="en-US" dirty="0" smtClean="0"/>
              <a:t>– is a fundamental concept of CSS.</a:t>
            </a:r>
          </a:p>
          <a:p>
            <a:pPr fontAlgn="auto">
              <a:spcAft>
                <a:spcPts val="0"/>
              </a:spcAft>
            </a:pPr>
            <a:r>
              <a:rPr lang="en-US" dirty="0" smtClean="0"/>
              <a:t>Is the process or algorithm that determines the properties </a:t>
            </a:r>
            <a:r>
              <a:rPr lang="en-US" dirty="0" err="1" smtClean="0"/>
              <a:t>aplied</a:t>
            </a:r>
            <a:r>
              <a:rPr lang="en-US" dirty="0" smtClean="0"/>
              <a:t> to each element on the page.</a:t>
            </a:r>
            <a:endParaRPr lang="uk-UA" dirty="0" smtClean="0"/>
          </a:p>
          <a:p>
            <a:pPr fontAlgn="auto">
              <a:spcAft>
                <a:spcPts val="0"/>
              </a:spcAft>
            </a:pPr>
            <a:r>
              <a:rPr lang="en-US" dirty="0" smtClean="0"/>
              <a:t>It does so taking in consideration</a:t>
            </a:r>
            <a:r>
              <a:rPr lang="uk-UA" dirty="0" smtClean="0"/>
              <a:t>:</a:t>
            </a:r>
            <a:endParaRPr lang="en-US" dirty="0" smtClean="0"/>
          </a:p>
          <a:p>
            <a:pPr fontAlgn="auto">
              <a:spcAft>
                <a:spcPts val="0"/>
              </a:spcAft>
            </a:pPr>
            <a:endParaRPr lang="uk-UA" dirty="0" smtClean="0"/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SPECIFICITY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IMPORTANCE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INHERITANCE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ORDER IN FILE</a:t>
            </a:r>
            <a:endParaRPr lang="uk-UA" dirty="0" smtClean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33" t="21718" r="12551" b="27285"/>
          <a:stretch/>
        </p:blipFill>
        <p:spPr>
          <a:xfrm>
            <a:off x="3139126" y="2941163"/>
            <a:ext cx="3214538" cy="349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3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99B3B0FC-3F87-4318-A857-A0F462CAF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39047"/>
            <a:ext cx="10820400" cy="685800"/>
          </a:xfrm>
        </p:spPr>
        <p:txBody>
          <a:bodyPr/>
          <a:lstStyle/>
          <a:p>
            <a:r>
              <a:rPr lang="en-US" dirty="0" smtClean="0"/>
              <a:t>Calculating Specificity</a:t>
            </a:r>
            <a:endParaRPr lang="uk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899447FB-C7CD-42DA-AEBC-3440527073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uk-UA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0" b="11098"/>
          <a:stretch/>
        </p:blipFill>
        <p:spPr>
          <a:xfrm>
            <a:off x="658499" y="950488"/>
            <a:ext cx="5468924" cy="570321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3" b="9416"/>
          <a:stretch/>
        </p:blipFill>
        <p:spPr>
          <a:xfrm>
            <a:off x="6559681" y="950488"/>
            <a:ext cx="5143500" cy="570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10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A4E5058-9026-462C-B16F-44D90B73F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0055DE7F-03EA-4D23-AD9C-CE1E65F90E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DDF14CDB-48E1-4C5B-B40C-D700FCD6F9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276D560C-9AA8-4A22-A278-EE90E939A6A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8" name="Title 7">
            <a:extLst>
              <a:ext uri="{FF2B5EF4-FFF2-40B4-BE49-F238E27FC236}">
                <a16:creationId xmlns="" xmlns:a16="http://schemas.microsoft.com/office/drawing/2014/main" id="{1C879ED0-FB0F-496C-A28D-E63CA7ACF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343" y="148473"/>
            <a:ext cx="10820400" cy="685800"/>
          </a:xfrm>
        </p:spPr>
        <p:txBody>
          <a:bodyPr/>
          <a:lstStyle/>
          <a:p>
            <a:r>
              <a:rPr lang="en-US" dirty="0" smtClean="0"/>
              <a:t>Inheritance</a:t>
            </a:r>
            <a:endParaRPr lang="uk-UA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8" b="12578"/>
          <a:stretch/>
        </p:blipFill>
        <p:spPr>
          <a:xfrm>
            <a:off x="6380572" y="886121"/>
            <a:ext cx="5533303" cy="548640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7" b="11753"/>
          <a:stretch/>
        </p:blipFill>
        <p:spPr>
          <a:xfrm>
            <a:off x="583088" y="886121"/>
            <a:ext cx="51435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5831415F-B9DB-4820-AEA0-7D4B3738F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520" y="0"/>
            <a:ext cx="10820400" cy="681088"/>
          </a:xfrm>
        </p:spPr>
        <p:txBody>
          <a:bodyPr/>
          <a:lstStyle/>
          <a:p>
            <a:r>
              <a:rPr lang="en-US" sz="7200" dirty="0" smtClean="0"/>
              <a:t>TIPS</a:t>
            </a:r>
            <a:endParaRPr lang="uk-UA" sz="7200" dirty="0"/>
          </a:p>
        </p:txBody>
      </p:sp>
      <p:sp>
        <p:nvSpPr>
          <p:cNvPr id="6" name="Text Placeholder 4">
            <a:extLst>
              <a:ext uri="{FF2B5EF4-FFF2-40B4-BE49-F238E27FC236}">
                <a16:creationId xmlns="" xmlns:a16="http://schemas.microsoft.com/office/drawing/2014/main" id="{9C6E0AE2-DB35-40C9-B9A1-25494B29AECD}"/>
              </a:ext>
            </a:extLst>
          </p:cNvPr>
          <p:cNvSpPr txBox="1">
            <a:spLocks/>
          </p:cNvSpPr>
          <p:nvPr/>
        </p:nvSpPr>
        <p:spPr>
          <a:xfrm>
            <a:off x="1621410" y="1694376"/>
            <a:ext cx="9511646" cy="3160428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400" dirty="0" smtClean="0"/>
              <a:t>Use the amount of specificity you need but no more. In this way, you can craft other selectors to overwrite the rules set by preceding rules without going mad.</a:t>
            </a:r>
            <a:endParaRPr lang="uk-UA" sz="2400" dirty="0" smtClean="0"/>
          </a:p>
          <a:p>
            <a:pPr marL="342900" indent="-342900" fontAlgn="auto"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uk-UA" sz="2400" dirty="0" smtClean="0"/>
          </a:p>
          <a:p>
            <a:pPr marL="342900" indent="-342900" fontAlgn="auto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400" dirty="0" smtClean="0"/>
              <a:t>!Important is a highly debated tool. Many CSS experts advocate against using it. Use it when it is extremely necessary, but in general, avoid.</a:t>
            </a:r>
            <a:endParaRPr lang="uk-UA" sz="2400" dirty="0" smtClean="0"/>
          </a:p>
          <a:p>
            <a:pPr marL="342900" indent="-342900" fontAlgn="auto"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uk-UA" sz="2400" dirty="0" smtClean="0"/>
          </a:p>
          <a:p>
            <a:pPr marL="342900" indent="-342900" fontAlgn="auto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400" dirty="0" smtClean="0"/>
              <a:t>Using the id to style CSS is also debated a lot, since it has a very high specificity. A good alternative is to use classes instead which have less specificity, are easier to work with and are more powerful and reusable.</a:t>
            </a:r>
            <a:endParaRPr lang="ru-RU" sz="2400" dirty="0" smtClean="0"/>
          </a:p>
          <a:p>
            <a:pPr fontAlgn="auto">
              <a:spcAft>
                <a:spcPts val="0"/>
              </a:spcAft>
            </a:pPr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79695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AAFA0E05-D6A3-44DB-8E1F-AE9104489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520" y="261595"/>
            <a:ext cx="10820400" cy="685800"/>
          </a:xfrm>
        </p:spPr>
        <p:txBody>
          <a:bodyPr/>
          <a:lstStyle/>
          <a:p>
            <a:r>
              <a:rPr lang="en-US" dirty="0" smtClean="0"/>
              <a:t>Pseudo </a:t>
            </a:r>
            <a:r>
              <a:rPr lang="en-US" dirty="0"/>
              <a:t>E</a:t>
            </a:r>
            <a:r>
              <a:rPr lang="en-US" dirty="0" smtClean="0"/>
              <a:t>lements &amp; Classes</a:t>
            </a:r>
            <a:endParaRPr lang="uk-UA" dirty="0"/>
          </a:p>
        </p:txBody>
      </p:sp>
      <p:sp>
        <p:nvSpPr>
          <p:cNvPr id="6" name="Місце для тексту 1"/>
          <p:cNvSpPr>
            <a:spLocks noGrp="1"/>
          </p:cNvSpPr>
          <p:nvPr>
            <p:ph type="body" sz="quarter" idx="10"/>
          </p:nvPr>
        </p:nvSpPr>
        <p:spPr>
          <a:xfrm>
            <a:off x="676373" y="1359816"/>
            <a:ext cx="10820400" cy="3429000"/>
          </a:xfrm>
        </p:spPr>
        <p:txBody>
          <a:bodyPr/>
          <a:lstStyle/>
          <a:p>
            <a:endParaRPr lang="ru-RU" sz="4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4000" dirty="0" smtClean="0"/>
              <a:t> </a:t>
            </a:r>
            <a:r>
              <a:rPr lang="en-US" sz="4000" dirty="0" smtClean="0"/>
              <a:t>Definition</a:t>
            </a:r>
            <a:endParaRPr lang="ru-RU" sz="4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uk-UA" sz="4000" dirty="0" smtClean="0"/>
              <a:t> </a:t>
            </a:r>
            <a:r>
              <a:rPr lang="en-US" sz="4000" dirty="0" smtClean="0"/>
              <a:t>Syntax</a:t>
            </a:r>
            <a:endParaRPr lang="ru-RU" sz="4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4000" dirty="0" smtClean="0"/>
              <a:t> </a:t>
            </a:r>
            <a:r>
              <a:rPr lang="en-US" sz="4000" dirty="0" smtClean="0"/>
              <a:t>Usage</a:t>
            </a:r>
            <a:endParaRPr lang="ru-RU" sz="4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85649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1B47164-5C4E-46ED-A751-8C8D444306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85026" y="1552168"/>
            <a:ext cx="6048079" cy="653704"/>
          </a:xfrm>
        </p:spPr>
        <p:txBody>
          <a:bodyPr/>
          <a:lstStyle/>
          <a:p>
            <a:r>
              <a:rPr lang="en-US" sz="2800" dirty="0" smtClean="0"/>
              <a:t>selector</a:t>
            </a:r>
            <a:r>
              <a:rPr lang="uk-UA" sz="2800" b="1" dirty="0" smtClean="0"/>
              <a:t>:</a:t>
            </a:r>
            <a:r>
              <a:rPr lang="en-US" sz="2800" b="1" dirty="0" smtClean="0"/>
              <a:t>pseudo-class {property: value}</a:t>
            </a:r>
            <a:endParaRPr lang="uk-UA" sz="2800" b="1" dirty="0"/>
          </a:p>
        </p:txBody>
      </p:sp>
      <p:sp>
        <p:nvSpPr>
          <p:cNvPr id="7" name="Title 3">
            <a:extLst>
              <a:ext uri="{FF2B5EF4-FFF2-40B4-BE49-F238E27FC236}">
                <a16:creationId xmlns="" xmlns:a16="http://schemas.microsoft.com/office/drawing/2014/main" id="{AAFA0E05-D6A3-44DB-8E1F-AE9104489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520" y="261595"/>
            <a:ext cx="10820400" cy="685800"/>
          </a:xfrm>
        </p:spPr>
        <p:txBody>
          <a:bodyPr/>
          <a:lstStyle/>
          <a:p>
            <a:r>
              <a:rPr lang="en-US" sz="3200" dirty="0" smtClean="0"/>
              <a:t>Pseudo classes are predefined keywords that are used to select an element based on its state, or target a specific child.</a:t>
            </a:r>
            <a:endParaRPr lang="uk-UA" sz="32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38" b="9828"/>
          <a:stretch/>
        </p:blipFill>
        <p:spPr>
          <a:xfrm>
            <a:off x="658501" y="2309566"/>
            <a:ext cx="5143500" cy="373301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0" b="41031"/>
          <a:stretch/>
        </p:blipFill>
        <p:spPr>
          <a:xfrm>
            <a:off x="6258023" y="2309566"/>
            <a:ext cx="5143500" cy="341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GRADIENT THEME">
  <a:themeElements>
    <a:clrScheme name="SOFTSERV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188"/>
      </a:accent1>
      <a:accent2>
        <a:srgbClr val="9F26B5"/>
      </a:accent2>
      <a:accent3>
        <a:srgbClr val="4E5FAB"/>
      </a:accent3>
      <a:accent4>
        <a:srgbClr val="95D600"/>
      </a:accent4>
      <a:accent5>
        <a:srgbClr val="D41B5D"/>
      </a:accent5>
      <a:accent6>
        <a:srgbClr val="00A6CE"/>
      </a:accent6>
      <a:hlink>
        <a:srgbClr val="00A6CE"/>
      </a:hlink>
      <a:folHlink>
        <a:srgbClr val="4E5FAB"/>
      </a:folHlink>
    </a:clrScheme>
    <a:fontScheme name="Custom 1">
      <a:majorFont>
        <a:latin typeface="Proxima Nova Black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resentation7" id="{EDBDD289-3946-6C44-95DC-76383EF7028A}" vid="{6D763B00-EF50-F542-BB8F-59F84E5659F4}"/>
    </a:ext>
  </a:extLst>
</a:theme>
</file>

<file path=ppt/theme/theme2.xml><?xml version="1.0" encoding="utf-8"?>
<a:theme xmlns:a="http://schemas.openxmlformats.org/drawingml/2006/main" name="2_GRADIENT THEME">
  <a:themeElements>
    <a:clrScheme name="SOFTSERV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188"/>
      </a:accent1>
      <a:accent2>
        <a:srgbClr val="9F26B5"/>
      </a:accent2>
      <a:accent3>
        <a:srgbClr val="4E5FAB"/>
      </a:accent3>
      <a:accent4>
        <a:srgbClr val="95D600"/>
      </a:accent4>
      <a:accent5>
        <a:srgbClr val="D41B5D"/>
      </a:accent5>
      <a:accent6>
        <a:srgbClr val="00A6CE"/>
      </a:accent6>
      <a:hlink>
        <a:srgbClr val="00A6CE"/>
      </a:hlink>
      <a:folHlink>
        <a:srgbClr val="4E5FAB"/>
      </a:folHlink>
    </a:clrScheme>
    <a:fontScheme name="Класична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resentation7" id="{EDBDD289-3946-6C44-95DC-76383EF7028A}" vid="{6D763B00-EF50-F542-BB8F-59F84E5659F4}"/>
    </a:ext>
  </a:extLst>
</a:theme>
</file>

<file path=ppt/theme/theme3.xml><?xml version="1.0" encoding="utf-8"?>
<a:theme xmlns:a="http://schemas.openxmlformats.org/drawingml/2006/main" name="2_DARK THEME">
  <a:themeElements>
    <a:clrScheme name="SOFTSERV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188"/>
      </a:accent1>
      <a:accent2>
        <a:srgbClr val="9F26B5"/>
      </a:accent2>
      <a:accent3>
        <a:srgbClr val="4E5FAB"/>
      </a:accent3>
      <a:accent4>
        <a:srgbClr val="95D600"/>
      </a:accent4>
      <a:accent5>
        <a:srgbClr val="D41B5D"/>
      </a:accent5>
      <a:accent6>
        <a:srgbClr val="00A6CE"/>
      </a:accent6>
      <a:hlink>
        <a:srgbClr val="00A6CE"/>
      </a:hlink>
      <a:folHlink>
        <a:srgbClr val="4E5FAB"/>
      </a:folHlink>
    </a:clrScheme>
    <a:fontScheme name="Custom 1">
      <a:majorFont>
        <a:latin typeface="Proxima Nova Black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resentation7" id="{EDBDD289-3946-6C44-95DC-76383EF7028A}" vid="{6D763B00-EF50-F542-BB8F-59F84E5659F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041a__x043e__x043c__x0435__x0442__x0430__x0440_ xmlns="835f28f2-30f1-4728-84d2-86d96e14348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95FC54A15F344D83577B1CDDD67A5D" ma:contentTypeVersion="13" ma:contentTypeDescription="Create a new document." ma:contentTypeScope="" ma:versionID="30ded57c9b2156718eb8cc7b0e4246dc">
  <xsd:schema xmlns:xsd="http://www.w3.org/2001/XMLSchema" xmlns:xs="http://www.w3.org/2001/XMLSchema" xmlns:p="http://schemas.microsoft.com/office/2006/metadata/properties" xmlns:ns2="341e6018-ac0a-4dfb-8409-db9e0d25502e" xmlns:ns3="835f28f2-30f1-4728-84d2-86d96e143488" targetNamespace="http://schemas.microsoft.com/office/2006/metadata/properties" ma:root="true" ma:fieldsID="a0d1831635397921c92a19e568dfc949" ns2:_="" ns3:_="">
    <xsd:import namespace="341e6018-ac0a-4dfb-8409-db9e0d25502e"/>
    <xsd:import namespace="835f28f2-30f1-4728-84d2-86d96e14348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_x041a__x043e__x043c__x0435__x0442__x0430__x0440_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1e6018-ac0a-4dfb-8409-db9e0d25502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5f28f2-30f1-4728-84d2-86d96e1434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_x041a__x043e__x043c__x0435__x0442__x0430__x0440_" ma:index="16" nillable="true" ma:displayName="Кометар" ma:internalName="_x041a__x043e__x043c__x0435__x0442__x0430__x0440_">
      <xsd:simpleType>
        <xsd:restriction base="dms:Text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6B3B9E-03D8-4766-BF45-6129617CF02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9033E08-7FE9-4F6D-B155-A8777B4A5A57}">
  <ds:schemaRefs>
    <ds:schemaRef ds:uri="341e6018-ac0a-4dfb-8409-db9e0d25502e"/>
    <ds:schemaRef ds:uri="835f28f2-30f1-4728-84d2-86d96e14348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BCFD5A9-9FF3-42E0-89D7-BF5BFC61DD60}">
  <ds:schemaRefs>
    <ds:schemaRef ds:uri="341e6018-ac0a-4dfb-8409-db9e0d25502e"/>
    <ds:schemaRef ds:uri="835f28f2-30f1-4728-84d2-86d96e14348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1426</TotalTime>
  <Words>401</Words>
  <Application>Microsoft Office PowerPoint</Application>
  <PresentationFormat>Довільний</PresentationFormat>
  <Paragraphs>72</Paragraphs>
  <Slides>21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3</vt:i4>
      </vt:variant>
      <vt:variant>
        <vt:lpstr>Заголовки слайдів</vt:lpstr>
      </vt:variant>
      <vt:variant>
        <vt:i4>21</vt:i4>
      </vt:variant>
    </vt:vector>
  </HeadingPairs>
  <TitlesOfParts>
    <vt:vector size="24" baseType="lpstr">
      <vt:lpstr>1_GRADIENT THEME</vt:lpstr>
      <vt:lpstr>2_GRADIENT THEME</vt:lpstr>
      <vt:lpstr>2_DARK THEME</vt:lpstr>
      <vt:lpstr>Css selectors Elements flow Pseudo elements &amp; classes Box model</vt:lpstr>
      <vt:lpstr>CSS Selectors</vt:lpstr>
      <vt:lpstr>Selectors allows us to target one or more rules to one or more specific elements in an HTML doc.</vt:lpstr>
      <vt:lpstr>Cascad concept</vt:lpstr>
      <vt:lpstr>Calculating Specificity</vt:lpstr>
      <vt:lpstr>Inheritance</vt:lpstr>
      <vt:lpstr>TIPS</vt:lpstr>
      <vt:lpstr>Pseudo Elements &amp; Classes</vt:lpstr>
      <vt:lpstr>Pseudo classes are predefined keywords that are used to select an element based on its state, or target a specific child.</vt:lpstr>
      <vt:lpstr>Usage</vt:lpstr>
      <vt:lpstr>Pseudo-elements are used to style a specific part of an element.</vt:lpstr>
      <vt:lpstr>Презентація PowerPoint</vt:lpstr>
      <vt:lpstr>BOX-MODEL</vt:lpstr>
      <vt:lpstr>BOX-MODEL</vt:lpstr>
      <vt:lpstr>BOX-MODEL</vt:lpstr>
      <vt:lpstr>BORDER</vt:lpstr>
      <vt:lpstr>BORDER syntax</vt:lpstr>
      <vt:lpstr>PADDING</vt:lpstr>
      <vt:lpstr>MARGIN</vt:lpstr>
      <vt:lpstr>BOX-SIZING</vt:lpstr>
      <vt:lpstr>Презентація PowerPoint</vt:lpstr>
    </vt:vector>
  </TitlesOfParts>
  <Company>Verint Systems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508/WCAG SERVICE</dc:title>
  <dc:creator>Strutynska, Viktoriya</dc:creator>
  <cp:lastModifiedBy>Христина Митулінська</cp:lastModifiedBy>
  <cp:revision>39</cp:revision>
  <dcterms:created xsi:type="dcterms:W3CDTF">2018-11-02T13:55:27Z</dcterms:created>
  <dcterms:modified xsi:type="dcterms:W3CDTF">2021-01-27T21:53:15Z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0x0101004195FC54A15F344D83577B1CDDD67A5D</vt:lpwstr>
  </property>
</Properties>
</file>